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  <p:sldMasterId id="2147483688" r:id="rId6"/>
    <p:sldMasterId id="2147483705" r:id="rId7"/>
    <p:sldMasterId id="2147483713" r:id="rId8"/>
  </p:sldMasterIdLst>
  <p:notesMasterIdLst>
    <p:notesMasterId r:id="rId81"/>
  </p:notesMasterIdLst>
  <p:sldIdLst>
    <p:sldId id="261" r:id="rId9"/>
    <p:sldId id="2147481271" r:id="rId10"/>
    <p:sldId id="2147473132" r:id="rId11"/>
    <p:sldId id="353" r:id="rId12"/>
    <p:sldId id="332" r:id="rId13"/>
    <p:sldId id="453" r:id="rId14"/>
    <p:sldId id="263" r:id="rId15"/>
    <p:sldId id="264" r:id="rId16"/>
    <p:sldId id="452" r:id="rId17"/>
    <p:sldId id="425" r:id="rId18"/>
    <p:sldId id="427" r:id="rId19"/>
    <p:sldId id="430" r:id="rId20"/>
    <p:sldId id="433" r:id="rId21"/>
    <p:sldId id="456" r:id="rId22"/>
    <p:sldId id="457" r:id="rId23"/>
    <p:sldId id="567" r:id="rId24"/>
    <p:sldId id="2147481272" r:id="rId25"/>
    <p:sldId id="2147481273" r:id="rId26"/>
    <p:sldId id="2147481274" r:id="rId27"/>
    <p:sldId id="2147481275" r:id="rId28"/>
    <p:sldId id="2147481276" r:id="rId29"/>
    <p:sldId id="2147481277" r:id="rId30"/>
    <p:sldId id="2147481278" r:id="rId31"/>
    <p:sldId id="2147481303" r:id="rId32"/>
    <p:sldId id="281" r:id="rId33"/>
    <p:sldId id="343" r:id="rId34"/>
    <p:sldId id="346" r:id="rId35"/>
    <p:sldId id="282" r:id="rId36"/>
    <p:sldId id="303" r:id="rId37"/>
    <p:sldId id="2147481286" r:id="rId38"/>
    <p:sldId id="2147481284" r:id="rId39"/>
    <p:sldId id="438" r:id="rId40"/>
    <p:sldId id="381" r:id="rId41"/>
    <p:sldId id="432" r:id="rId42"/>
    <p:sldId id="437" r:id="rId43"/>
    <p:sldId id="2147481288" r:id="rId44"/>
    <p:sldId id="434" r:id="rId45"/>
    <p:sldId id="439" r:id="rId46"/>
    <p:sldId id="2147481287" r:id="rId47"/>
    <p:sldId id="2147481289" r:id="rId48"/>
    <p:sldId id="2147481290" r:id="rId49"/>
    <p:sldId id="2147481291" r:id="rId50"/>
    <p:sldId id="2147481292" r:id="rId51"/>
    <p:sldId id="2147481293" r:id="rId52"/>
    <p:sldId id="2147481294" r:id="rId53"/>
    <p:sldId id="2147481295" r:id="rId54"/>
    <p:sldId id="2147481296" r:id="rId55"/>
    <p:sldId id="2147481297" r:id="rId56"/>
    <p:sldId id="448" r:id="rId57"/>
    <p:sldId id="322" r:id="rId58"/>
    <p:sldId id="338" r:id="rId59"/>
    <p:sldId id="337" r:id="rId60"/>
    <p:sldId id="339" r:id="rId61"/>
    <p:sldId id="340" r:id="rId62"/>
    <p:sldId id="341" r:id="rId63"/>
    <p:sldId id="342" r:id="rId64"/>
    <p:sldId id="314" r:id="rId65"/>
    <p:sldId id="324" r:id="rId66"/>
    <p:sldId id="2147481300" r:id="rId67"/>
    <p:sldId id="450" r:id="rId68"/>
    <p:sldId id="462" r:id="rId69"/>
    <p:sldId id="451" r:id="rId70"/>
    <p:sldId id="2147473138" r:id="rId71"/>
    <p:sldId id="2147473139" r:id="rId72"/>
    <p:sldId id="2147481301" r:id="rId73"/>
    <p:sldId id="2147481302" r:id="rId74"/>
    <p:sldId id="262" r:id="rId75"/>
    <p:sldId id="266" r:id="rId76"/>
    <p:sldId id="328" r:id="rId77"/>
    <p:sldId id="329" r:id="rId78"/>
    <p:sldId id="331" r:id="rId79"/>
    <p:sldId id="2147481299" r:id="rId80"/>
  </p:sldIdLst>
  <p:sldSz cx="9144000" cy="5143500" type="screen16x9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406BEAB-CD26-35C9-694E-37E3E6558B04}" name="Lucille Payet" initials="LP" userId="S::lucille.payet@alliance-allice.com::f41494c5-40fb-4a94-9157-d584fecd0b0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F2D0"/>
    <a:srgbClr val="CB636C"/>
    <a:srgbClr val="CA5B64"/>
    <a:srgbClr val="E85612"/>
    <a:srgbClr val="E25C3A"/>
    <a:srgbClr val="DA5F52"/>
    <a:srgbClr val="B36786"/>
    <a:srgbClr val="9C6A98"/>
    <a:srgbClr val="656EB1"/>
    <a:srgbClr val="3A6F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6CA4CE-510F-40A2-BE21-D224FC47794B}" v="240" dt="2025-01-16T13:20:23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theme" Target="theme/theme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slide" Target="slides/slide69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viewProps" Target="viewProps.xml"/><Relationship Id="rId88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notesMaster" Target="notesMasters/notesMaster1.xml"/><Relationship Id="rId86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3.xml"/><Relationship Id="rId2" Type="http://schemas.openxmlformats.org/officeDocument/2006/relationships/customXml" Target="../customXml/item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microsoft.com/office/2015/10/relationships/revisionInfo" Target="revisionInfo.xml"/><Relationship Id="rId61" Type="http://schemas.openxmlformats.org/officeDocument/2006/relationships/slide" Target="slides/slide53.xml"/><Relationship Id="rId8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lle Payet" userId="f41494c5-40fb-4a94-9157-d584fecd0b0d" providerId="ADAL" clId="{6D6CA4CE-510F-40A2-BE21-D224FC47794B}"/>
    <pc:docChg chg="undo redo custSel addSld delSld modSld sldOrd delMainMaster modNotesMaster">
      <pc:chgData name="Lucille Payet" userId="f41494c5-40fb-4a94-9157-d584fecd0b0d" providerId="ADAL" clId="{6D6CA4CE-510F-40A2-BE21-D224FC47794B}" dt="2025-01-16T13:20:23.882" v="909" actId="1076"/>
      <pc:docMkLst>
        <pc:docMk/>
      </pc:docMkLst>
      <pc:sldChg chg="add del">
        <pc:chgData name="Lucille Payet" userId="f41494c5-40fb-4a94-9157-d584fecd0b0d" providerId="ADAL" clId="{6D6CA4CE-510F-40A2-BE21-D224FC47794B}" dt="2025-01-16T08:38:56.920" v="735" actId="47"/>
        <pc:sldMkLst>
          <pc:docMk/>
          <pc:sldMk cId="0" sldId="256"/>
        </pc:sldMkLst>
      </pc:sldChg>
      <pc:sldChg chg="add del">
        <pc:chgData name="Lucille Payet" userId="f41494c5-40fb-4a94-9157-d584fecd0b0d" providerId="ADAL" clId="{6D6CA4CE-510F-40A2-BE21-D224FC47794B}" dt="2025-01-16T08:38:57.792" v="736" actId="47"/>
        <pc:sldMkLst>
          <pc:docMk/>
          <pc:sldMk cId="0" sldId="257"/>
        </pc:sldMkLst>
      </pc:sldChg>
      <pc:sldChg chg="addSp delSp modSp add del mod">
        <pc:chgData name="Lucille Payet" userId="f41494c5-40fb-4a94-9157-d584fecd0b0d" providerId="ADAL" clId="{6D6CA4CE-510F-40A2-BE21-D224FC47794B}" dt="2025-01-16T08:38:59.030" v="737" actId="47"/>
        <pc:sldMkLst>
          <pc:docMk/>
          <pc:sldMk cId="0" sldId="258"/>
        </pc:sldMkLst>
        <pc:spChg chg="mod">
          <ac:chgData name="Lucille Payet" userId="f41494c5-40fb-4a94-9157-d584fecd0b0d" providerId="ADAL" clId="{6D6CA4CE-510F-40A2-BE21-D224FC47794B}" dt="2025-01-15T16:11:31.432" v="559" actId="14100"/>
          <ac:spMkLst>
            <pc:docMk/>
            <pc:sldMk cId="0" sldId="258"/>
            <ac:spMk id="3" creationId="{00000000-0000-0000-0000-000000000000}"/>
          </ac:spMkLst>
        </pc:spChg>
        <pc:spChg chg="mod">
          <ac:chgData name="Lucille Payet" userId="f41494c5-40fb-4a94-9157-d584fecd0b0d" providerId="ADAL" clId="{6D6CA4CE-510F-40A2-BE21-D224FC47794B}" dt="2025-01-15T16:22:37.536" v="622" actId="404"/>
          <ac:spMkLst>
            <pc:docMk/>
            <pc:sldMk cId="0" sldId="258"/>
            <ac:spMk id="4" creationId="{00000000-0000-0000-0000-000000000000}"/>
          </ac:spMkLst>
        </pc:spChg>
        <pc:picChg chg="add del">
          <ac:chgData name="Lucille Payet" userId="f41494c5-40fb-4a94-9157-d584fecd0b0d" providerId="ADAL" clId="{6D6CA4CE-510F-40A2-BE21-D224FC47794B}" dt="2025-01-15T16:10:44.908" v="548" actId="478"/>
          <ac:picMkLst>
            <pc:docMk/>
            <pc:sldMk cId="0" sldId="258"/>
            <ac:picMk id="6" creationId="{375D2450-365B-67DD-36C2-43619A40ACD7}"/>
          </ac:picMkLst>
        </pc:picChg>
      </pc:sldChg>
      <pc:sldChg chg="addSp delSp modSp add del mod">
        <pc:chgData name="Lucille Payet" userId="f41494c5-40fb-4a94-9157-d584fecd0b0d" providerId="ADAL" clId="{6D6CA4CE-510F-40A2-BE21-D224FC47794B}" dt="2025-01-16T08:39:00.049" v="738" actId="47"/>
        <pc:sldMkLst>
          <pc:docMk/>
          <pc:sldMk cId="0" sldId="259"/>
        </pc:sldMkLst>
        <pc:spChg chg="del">
          <ac:chgData name="Lucille Payet" userId="f41494c5-40fb-4a94-9157-d584fecd0b0d" providerId="ADAL" clId="{6D6CA4CE-510F-40A2-BE21-D224FC47794B}" dt="2025-01-16T08:25:55.955" v="647" actId="478"/>
          <ac:spMkLst>
            <pc:docMk/>
            <pc:sldMk cId="0" sldId="259"/>
            <ac:spMk id="6" creationId="{00000000-0000-0000-0000-000000000000}"/>
          </ac:spMkLst>
        </pc:spChg>
        <pc:spChg chg="del">
          <ac:chgData name="Lucille Payet" userId="f41494c5-40fb-4a94-9157-d584fecd0b0d" providerId="ADAL" clId="{6D6CA4CE-510F-40A2-BE21-D224FC47794B}" dt="2025-01-16T08:25:55.955" v="647" actId="478"/>
          <ac:spMkLst>
            <pc:docMk/>
            <pc:sldMk cId="0" sldId="259"/>
            <ac:spMk id="27" creationId="{00000000-0000-0000-0000-000000000000}"/>
          </ac:spMkLst>
        </pc:spChg>
        <pc:spChg chg="del">
          <ac:chgData name="Lucille Payet" userId="f41494c5-40fb-4a94-9157-d584fecd0b0d" providerId="ADAL" clId="{6D6CA4CE-510F-40A2-BE21-D224FC47794B}" dt="2025-01-16T08:25:55.955" v="647" actId="478"/>
          <ac:spMkLst>
            <pc:docMk/>
            <pc:sldMk cId="0" sldId="259"/>
            <ac:spMk id="35" creationId="{00000000-0000-0000-0000-000000000000}"/>
          </ac:spMkLst>
        </pc:spChg>
        <pc:spChg chg="del">
          <ac:chgData name="Lucille Payet" userId="f41494c5-40fb-4a94-9157-d584fecd0b0d" providerId="ADAL" clId="{6D6CA4CE-510F-40A2-BE21-D224FC47794B}" dt="2025-01-16T08:25:55.955" v="647" actId="478"/>
          <ac:spMkLst>
            <pc:docMk/>
            <pc:sldMk cId="0" sldId="259"/>
            <ac:spMk id="49" creationId="{00000000-0000-0000-0000-000000000000}"/>
          </ac:spMkLst>
        </pc:spChg>
        <pc:spChg chg="del">
          <ac:chgData name="Lucille Payet" userId="f41494c5-40fb-4a94-9157-d584fecd0b0d" providerId="ADAL" clId="{6D6CA4CE-510F-40A2-BE21-D224FC47794B}" dt="2025-01-16T08:25:55.955" v="647" actId="478"/>
          <ac:spMkLst>
            <pc:docMk/>
            <pc:sldMk cId="0" sldId="259"/>
            <ac:spMk id="55" creationId="{00000000-0000-0000-0000-000000000000}"/>
          </ac:spMkLst>
        </pc:spChg>
        <pc:spChg chg="del">
          <ac:chgData name="Lucille Payet" userId="f41494c5-40fb-4a94-9157-d584fecd0b0d" providerId="ADAL" clId="{6D6CA4CE-510F-40A2-BE21-D224FC47794B}" dt="2025-01-16T08:25:55.955" v="647" actId="478"/>
          <ac:spMkLst>
            <pc:docMk/>
            <pc:sldMk cId="0" sldId="259"/>
            <ac:spMk id="56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74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84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88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89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90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102" creationId="{00000000-0000-0000-0000-000000000000}"/>
          </ac:spMkLst>
        </pc:spChg>
        <pc:spChg chg="del">
          <ac:chgData name="Lucille Payet" userId="f41494c5-40fb-4a94-9157-d584fecd0b0d" providerId="ADAL" clId="{6D6CA4CE-510F-40A2-BE21-D224FC47794B}" dt="2025-01-16T08:25:55.955" v="647" actId="478"/>
          <ac:spMkLst>
            <pc:docMk/>
            <pc:sldMk cId="0" sldId="259"/>
            <ac:spMk id="111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113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115" creationId="{00000000-0000-0000-0000-000000000000}"/>
          </ac:spMkLst>
        </pc:spChg>
        <pc:spChg chg="del">
          <ac:chgData name="Lucille Payet" userId="f41494c5-40fb-4a94-9157-d584fecd0b0d" providerId="ADAL" clId="{6D6CA4CE-510F-40A2-BE21-D224FC47794B}" dt="2025-01-16T08:25:55.955" v="647" actId="478"/>
          <ac:spMkLst>
            <pc:docMk/>
            <pc:sldMk cId="0" sldId="259"/>
            <ac:spMk id="117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118" creationId="{00000000-0000-0000-0000-000000000000}"/>
          </ac:spMkLst>
        </pc:spChg>
        <pc:spChg chg="del mod">
          <ac:chgData name="Lucille Payet" userId="f41494c5-40fb-4a94-9157-d584fecd0b0d" providerId="ADAL" clId="{6D6CA4CE-510F-40A2-BE21-D224FC47794B}" dt="2025-01-16T08:25:49.244" v="646" actId="478"/>
          <ac:spMkLst>
            <pc:docMk/>
            <pc:sldMk cId="0" sldId="259"/>
            <ac:spMk id="120" creationId="{00000000-0000-0000-0000-000000000000}"/>
          </ac:spMkLst>
        </pc:spChg>
        <pc:grpChg chg="del">
          <ac:chgData name="Lucille Payet" userId="f41494c5-40fb-4a94-9157-d584fecd0b0d" providerId="ADAL" clId="{6D6CA4CE-510F-40A2-BE21-D224FC47794B}" dt="2025-01-16T08:25:55.955" v="647" actId="478"/>
          <ac:grpSpMkLst>
            <pc:docMk/>
            <pc:sldMk cId="0" sldId="259"/>
            <ac:grpSpMk id="36" creationId="{00000000-0000-0000-0000-000000000000}"/>
          </ac:grpSpMkLst>
        </pc:grpChg>
        <pc:grpChg chg="del">
          <ac:chgData name="Lucille Payet" userId="f41494c5-40fb-4a94-9157-d584fecd0b0d" providerId="ADAL" clId="{6D6CA4CE-510F-40A2-BE21-D224FC47794B}" dt="2025-01-16T08:25:55.955" v="647" actId="478"/>
          <ac:grpSpMkLst>
            <pc:docMk/>
            <pc:sldMk cId="0" sldId="259"/>
            <ac:grpSpMk id="50" creationId="{00000000-0000-0000-0000-000000000000}"/>
          </ac:grpSpMkLst>
        </pc:grpChg>
        <pc:grpChg chg="del">
          <ac:chgData name="Lucille Payet" userId="f41494c5-40fb-4a94-9157-d584fecd0b0d" providerId="ADAL" clId="{6D6CA4CE-510F-40A2-BE21-D224FC47794B}" dt="2025-01-16T08:25:29.853" v="644" actId="478"/>
          <ac:grpSpMkLst>
            <pc:docMk/>
            <pc:sldMk cId="0" sldId="259"/>
            <ac:grpSpMk id="85" creationId="{00000000-0000-0000-0000-000000000000}"/>
          </ac:grpSpMkLst>
        </pc:grpChg>
        <pc:picChg chg="add mod">
          <ac:chgData name="Lucille Payet" userId="f41494c5-40fb-4a94-9157-d584fecd0b0d" providerId="ADAL" clId="{6D6CA4CE-510F-40A2-BE21-D224FC47794B}" dt="2025-01-16T08:25:24.037" v="643" actId="14100"/>
          <ac:picMkLst>
            <pc:docMk/>
            <pc:sldMk cId="0" sldId="259"/>
            <ac:picMk id="125" creationId="{22CD5FFF-CFBF-6B81-AD7C-69F9B254D316}"/>
          </ac:picMkLst>
        </pc:picChg>
      </pc:sldChg>
      <pc:sldChg chg="add del">
        <pc:chgData name="Lucille Payet" userId="f41494c5-40fb-4a94-9157-d584fecd0b0d" providerId="ADAL" clId="{6D6CA4CE-510F-40A2-BE21-D224FC47794B}" dt="2025-01-16T08:39:00.900" v="739" actId="47"/>
        <pc:sldMkLst>
          <pc:docMk/>
          <pc:sldMk cId="0" sldId="260"/>
        </pc:sldMkLst>
      </pc:sldChg>
      <pc:sldChg chg="modSp mod">
        <pc:chgData name="Lucille Payet" userId="f41494c5-40fb-4a94-9157-d584fecd0b0d" providerId="ADAL" clId="{6D6CA4CE-510F-40A2-BE21-D224FC47794B}" dt="2025-01-15T15:11:09.279" v="35" actId="20577"/>
        <pc:sldMkLst>
          <pc:docMk/>
          <pc:sldMk cId="1074339225" sldId="261"/>
        </pc:sldMkLst>
        <pc:spChg chg="mod">
          <ac:chgData name="Lucille Payet" userId="f41494c5-40fb-4a94-9157-d584fecd0b0d" providerId="ADAL" clId="{6D6CA4CE-510F-40A2-BE21-D224FC47794B}" dt="2025-01-15T15:11:09.279" v="35" actId="20577"/>
          <ac:spMkLst>
            <pc:docMk/>
            <pc:sldMk cId="1074339225" sldId="261"/>
            <ac:spMk id="3" creationId="{00000000-0000-0000-0000-000000000000}"/>
          </ac:spMkLst>
        </pc:spChg>
      </pc:sldChg>
      <pc:sldChg chg="add del ord modNotes">
        <pc:chgData name="Lucille Payet" userId="f41494c5-40fb-4a94-9157-d584fecd0b0d" providerId="ADAL" clId="{6D6CA4CE-510F-40A2-BE21-D224FC47794B}" dt="2025-01-16T08:14:54.961" v="641"/>
        <pc:sldMkLst>
          <pc:docMk/>
          <pc:sldMk cId="0" sldId="262"/>
        </pc:sldMkLst>
      </pc:sldChg>
      <pc:sldChg chg="add del">
        <pc:chgData name="Lucille Payet" userId="f41494c5-40fb-4a94-9157-d584fecd0b0d" providerId="ADAL" clId="{6D6CA4CE-510F-40A2-BE21-D224FC47794B}" dt="2025-01-15T15:54:56.485" v="462"/>
        <pc:sldMkLst>
          <pc:docMk/>
          <pc:sldMk cId="1078949357" sldId="263"/>
        </pc:sldMkLst>
      </pc:sldChg>
      <pc:sldChg chg="add del">
        <pc:chgData name="Lucille Payet" userId="f41494c5-40fb-4a94-9157-d584fecd0b0d" providerId="ADAL" clId="{6D6CA4CE-510F-40A2-BE21-D224FC47794B}" dt="2025-01-15T15:54:56.485" v="462"/>
        <pc:sldMkLst>
          <pc:docMk/>
          <pc:sldMk cId="1181162280" sldId="264"/>
        </pc:sldMkLst>
      </pc:sldChg>
      <pc:sldChg chg="add del ord modNotes">
        <pc:chgData name="Lucille Payet" userId="f41494c5-40fb-4a94-9157-d584fecd0b0d" providerId="ADAL" clId="{6D6CA4CE-510F-40A2-BE21-D224FC47794B}" dt="2025-01-16T08:14:54.961" v="641"/>
        <pc:sldMkLst>
          <pc:docMk/>
          <pc:sldMk cId="0" sldId="266"/>
        </pc:sldMkLst>
      </pc:sldChg>
      <pc:sldChg chg="add del">
        <pc:chgData name="Lucille Payet" userId="f41494c5-40fb-4a94-9157-d584fecd0b0d" providerId="ADAL" clId="{6D6CA4CE-510F-40A2-BE21-D224FC47794B}" dt="2025-01-16T08:39:37.740" v="755"/>
        <pc:sldMkLst>
          <pc:docMk/>
          <pc:sldMk cId="1713499740" sldId="281"/>
        </pc:sldMkLst>
      </pc:sldChg>
      <pc:sldChg chg="add del">
        <pc:chgData name="Lucille Payet" userId="f41494c5-40fb-4a94-9157-d584fecd0b0d" providerId="ADAL" clId="{6D6CA4CE-510F-40A2-BE21-D224FC47794B}" dt="2025-01-16T08:39:37.740" v="755"/>
        <pc:sldMkLst>
          <pc:docMk/>
          <pc:sldMk cId="420418589" sldId="282"/>
        </pc:sldMkLst>
      </pc:sldChg>
      <pc:sldChg chg="add del">
        <pc:chgData name="Lucille Payet" userId="f41494c5-40fb-4a94-9157-d584fecd0b0d" providerId="ADAL" clId="{6D6CA4CE-510F-40A2-BE21-D224FC47794B}" dt="2025-01-16T08:39:37.740" v="755"/>
        <pc:sldMkLst>
          <pc:docMk/>
          <pc:sldMk cId="1745448495" sldId="303"/>
        </pc:sldMkLst>
      </pc:sldChg>
      <pc:sldChg chg="add del">
        <pc:chgData name="Lucille Payet" userId="f41494c5-40fb-4a94-9157-d584fecd0b0d" providerId="ADAL" clId="{6D6CA4CE-510F-40A2-BE21-D224FC47794B}" dt="2025-01-15T16:17:43.930" v="609"/>
        <pc:sldMkLst>
          <pc:docMk/>
          <pc:sldMk cId="305859906" sldId="314"/>
        </pc:sldMkLst>
      </pc:sldChg>
      <pc:sldChg chg="add del">
        <pc:chgData name="Lucille Payet" userId="f41494c5-40fb-4a94-9157-d584fecd0b0d" providerId="ADAL" clId="{6D6CA4CE-510F-40A2-BE21-D224FC47794B}" dt="2025-01-15T16:17:43.930" v="609"/>
        <pc:sldMkLst>
          <pc:docMk/>
          <pc:sldMk cId="4257471609" sldId="322"/>
        </pc:sldMkLst>
      </pc:sldChg>
      <pc:sldChg chg="modSp add del mod">
        <pc:chgData name="Lucille Payet" userId="f41494c5-40fb-4a94-9157-d584fecd0b0d" providerId="ADAL" clId="{6D6CA4CE-510F-40A2-BE21-D224FC47794B}" dt="2025-01-15T16:17:43.930" v="609"/>
        <pc:sldMkLst>
          <pc:docMk/>
          <pc:sldMk cId="2454899576" sldId="324"/>
        </pc:sldMkLst>
        <pc:spChg chg="mod">
          <ac:chgData name="Lucille Payet" userId="f41494c5-40fb-4a94-9157-d584fecd0b0d" providerId="ADAL" clId="{6D6CA4CE-510F-40A2-BE21-D224FC47794B}" dt="2025-01-15T16:17:43.609" v="608"/>
          <ac:spMkLst>
            <pc:docMk/>
            <pc:sldMk cId="2454899576" sldId="324"/>
            <ac:spMk id="2" creationId="{00000000-0000-0000-0000-000000000000}"/>
          </ac:spMkLst>
        </pc:spChg>
      </pc:sldChg>
      <pc:sldChg chg="add del ord">
        <pc:chgData name="Lucille Payet" userId="f41494c5-40fb-4a94-9157-d584fecd0b0d" providerId="ADAL" clId="{6D6CA4CE-510F-40A2-BE21-D224FC47794B}" dt="2025-01-15T16:18:11.897" v="615"/>
        <pc:sldMkLst>
          <pc:docMk/>
          <pc:sldMk cId="1664064623" sldId="328"/>
        </pc:sldMkLst>
      </pc:sldChg>
      <pc:sldChg chg="add del ord">
        <pc:chgData name="Lucille Payet" userId="f41494c5-40fb-4a94-9157-d584fecd0b0d" providerId="ADAL" clId="{6D6CA4CE-510F-40A2-BE21-D224FC47794B}" dt="2025-01-15T16:18:11.897" v="615"/>
        <pc:sldMkLst>
          <pc:docMk/>
          <pc:sldMk cId="2105492671" sldId="329"/>
        </pc:sldMkLst>
      </pc:sldChg>
      <pc:sldChg chg="add del ord">
        <pc:chgData name="Lucille Payet" userId="f41494c5-40fb-4a94-9157-d584fecd0b0d" providerId="ADAL" clId="{6D6CA4CE-510F-40A2-BE21-D224FC47794B}" dt="2025-01-15T16:18:11.897" v="615"/>
        <pc:sldMkLst>
          <pc:docMk/>
          <pc:sldMk cId="3653665503" sldId="331"/>
        </pc:sldMkLst>
      </pc:sldChg>
      <pc:sldChg chg="addSp delSp modSp add mod">
        <pc:chgData name="Lucille Payet" userId="f41494c5-40fb-4a94-9157-d584fecd0b0d" providerId="ADAL" clId="{6D6CA4CE-510F-40A2-BE21-D224FC47794B}" dt="2025-01-15T15:59:57.902" v="489" actId="1076"/>
        <pc:sldMkLst>
          <pc:docMk/>
          <pc:sldMk cId="2524998589" sldId="332"/>
        </pc:sldMkLst>
        <pc:spChg chg="mod">
          <ac:chgData name="Lucille Payet" userId="f41494c5-40fb-4a94-9157-d584fecd0b0d" providerId="ADAL" clId="{6D6CA4CE-510F-40A2-BE21-D224FC47794B}" dt="2025-01-15T15:58:22.312" v="466"/>
          <ac:spMkLst>
            <pc:docMk/>
            <pc:sldMk cId="2524998589" sldId="332"/>
            <ac:spMk id="2" creationId="{00000000-0000-0000-0000-000000000000}"/>
          </ac:spMkLst>
        </pc:spChg>
        <pc:spChg chg="add del">
          <ac:chgData name="Lucille Payet" userId="f41494c5-40fb-4a94-9157-d584fecd0b0d" providerId="ADAL" clId="{6D6CA4CE-510F-40A2-BE21-D224FC47794B}" dt="2025-01-15T15:59:14.585" v="478" actId="478"/>
          <ac:spMkLst>
            <pc:docMk/>
            <pc:sldMk cId="2524998589" sldId="332"/>
            <ac:spMk id="6" creationId="{EB132D39-85BC-5454-8BE0-92FEB3144A55}"/>
          </ac:spMkLst>
        </pc:spChg>
        <pc:spChg chg="add del mod">
          <ac:chgData name="Lucille Payet" userId="f41494c5-40fb-4a94-9157-d584fecd0b0d" providerId="ADAL" clId="{6D6CA4CE-510F-40A2-BE21-D224FC47794B}" dt="2025-01-15T15:59:24.758" v="482" actId="478"/>
          <ac:spMkLst>
            <pc:docMk/>
            <pc:sldMk cId="2524998589" sldId="332"/>
            <ac:spMk id="7" creationId="{BC344498-CD8F-3CF0-DB39-C8934B276D1A}"/>
          </ac:spMkLst>
        </pc:spChg>
        <pc:spChg chg="add del">
          <ac:chgData name="Lucille Payet" userId="f41494c5-40fb-4a94-9157-d584fecd0b0d" providerId="ADAL" clId="{6D6CA4CE-510F-40A2-BE21-D224FC47794B}" dt="2025-01-15T15:59:36.383" v="484" actId="478"/>
          <ac:spMkLst>
            <pc:docMk/>
            <pc:sldMk cId="2524998589" sldId="332"/>
            <ac:spMk id="8" creationId="{54B339B9-9199-FB8B-2111-58168577D3EB}"/>
          </ac:spMkLst>
        </pc:spChg>
        <pc:picChg chg="add del mod modCrop">
          <ac:chgData name="Lucille Payet" userId="f41494c5-40fb-4a94-9157-d584fecd0b0d" providerId="ADAL" clId="{6D6CA4CE-510F-40A2-BE21-D224FC47794B}" dt="2025-01-15T15:59:11.075" v="476" actId="478"/>
          <ac:picMkLst>
            <pc:docMk/>
            <pc:sldMk cId="2524998589" sldId="332"/>
            <ac:picMk id="5" creationId="{EF6306F5-E834-392D-6010-6DD225F3472B}"/>
          </ac:picMkLst>
        </pc:picChg>
        <pc:picChg chg="del">
          <ac:chgData name="Lucille Payet" userId="f41494c5-40fb-4a94-9157-d584fecd0b0d" providerId="ADAL" clId="{6D6CA4CE-510F-40A2-BE21-D224FC47794B}" dt="2025-01-15T15:58:34.763" v="467" actId="478"/>
          <ac:picMkLst>
            <pc:docMk/>
            <pc:sldMk cId="2524998589" sldId="332"/>
            <ac:picMk id="1026" creationId="{70A7E62C-E364-FB70-3975-AC1B502BE59A}"/>
          </ac:picMkLst>
        </pc:picChg>
        <pc:picChg chg="add mod">
          <ac:chgData name="Lucille Payet" userId="f41494c5-40fb-4a94-9157-d584fecd0b0d" providerId="ADAL" clId="{6D6CA4CE-510F-40A2-BE21-D224FC47794B}" dt="2025-01-15T15:59:57.902" v="489" actId="1076"/>
          <ac:picMkLst>
            <pc:docMk/>
            <pc:sldMk cId="2524998589" sldId="332"/>
            <ac:picMk id="1032" creationId="{F0F349A2-CFBF-93E1-A762-BCE3159805B0}"/>
          </ac:picMkLst>
        </pc:picChg>
      </pc:sldChg>
      <pc:sldChg chg="add del">
        <pc:chgData name="Lucille Payet" userId="f41494c5-40fb-4a94-9157-d584fecd0b0d" providerId="ADAL" clId="{6D6CA4CE-510F-40A2-BE21-D224FC47794B}" dt="2025-01-15T16:17:43.930" v="609"/>
        <pc:sldMkLst>
          <pc:docMk/>
          <pc:sldMk cId="900418182" sldId="337"/>
        </pc:sldMkLst>
      </pc:sldChg>
      <pc:sldChg chg="add del">
        <pc:chgData name="Lucille Payet" userId="f41494c5-40fb-4a94-9157-d584fecd0b0d" providerId="ADAL" clId="{6D6CA4CE-510F-40A2-BE21-D224FC47794B}" dt="2025-01-15T16:17:43.930" v="609"/>
        <pc:sldMkLst>
          <pc:docMk/>
          <pc:sldMk cId="289817357" sldId="338"/>
        </pc:sldMkLst>
      </pc:sldChg>
      <pc:sldChg chg="add del">
        <pc:chgData name="Lucille Payet" userId="f41494c5-40fb-4a94-9157-d584fecd0b0d" providerId="ADAL" clId="{6D6CA4CE-510F-40A2-BE21-D224FC47794B}" dt="2025-01-15T16:17:43.930" v="609"/>
        <pc:sldMkLst>
          <pc:docMk/>
          <pc:sldMk cId="1332656927" sldId="339"/>
        </pc:sldMkLst>
      </pc:sldChg>
      <pc:sldChg chg="add del">
        <pc:chgData name="Lucille Payet" userId="f41494c5-40fb-4a94-9157-d584fecd0b0d" providerId="ADAL" clId="{6D6CA4CE-510F-40A2-BE21-D224FC47794B}" dt="2025-01-15T16:17:43.930" v="609"/>
        <pc:sldMkLst>
          <pc:docMk/>
          <pc:sldMk cId="2687656362" sldId="340"/>
        </pc:sldMkLst>
      </pc:sldChg>
      <pc:sldChg chg="add del">
        <pc:chgData name="Lucille Payet" userId="f41494c5-40fb-4a94-9157-d584fecd0b0d" providerId="ADAL" clId="{6D6CA4CE-510F-40A2-BE21-D224FC47794B}" dt="2025-01-15T16:17:43.930" v="609"/>
        <pc:sldMkLst>
          <pc:docMk/>
          <pc:sldMk cId="1853947291" sldId="341"/>
        </pc:sldMkLst>
      </pc:sldChg>
      <pc:sldChg chg="add del">
        <pc:chgData name="Lucille Payet" userId="f41494c5-40fb-4a94-9157-d584fecd0b0d" providerId="ADAL" clId="{6D6CA4CE-510F-40A2-BE21-D224FC47794B}" dt="2025-01-15T16:17:43.930" v="609"/>
        <pc:sldMkLst>
          <pc:docMk/>
          <pc:sldMk cId="4138137116" sldId="342"/>
        </pc:sldMkLst>
      </pc:sldChg>
      <pc:sldChg chg="add del">
        <pc:chgData name="Lucille Payet" userId="f41494c5-40fb-4a94-9157-d584fecd0b0d" providerId="ADAL" clId="{6D6CA4CE-510F-40A2-BE21-D224FC47794B}" dt="2025-01-16T08:39:37.740" v="755"/>
        <pc:sldMkLst>
          <pc:docMk/>
          <pc:sldMk cId="3881289131" sldId="343"/>
        </pc:sldMkLst>
      </pc:sldChg>
      <pc:sldChg chg="modSp add del mod">
        <pc:chgData name="Lucille Payet" userId="f41494c5-40fb-4a94-9157-d584fecd0b0d" providerId="ADAL" clId="{6D6CA4CE-510F-40A2-BE21-D224FC47794B}" dt="2025-01-16T08:40:50.802" v="769" actId="14100"/>
        <pc:sldMkLst>
          <pc:docMk/>
          <pc:sldMk cId="2455663090" sldId="346"/>
        </pc:sldMkLst>
        <pc:spChg chg="mod">
          <ac:chgData name="Lucille Payet" userId="f41494c5-40fb-4a94-9157-d584fecd0b0d" providerId="ADAL" clId="{6D6CA4CE-510F-40A2-BE21-D224FC47794B}" dt="2025-01-16T08:39:37.827" v="757" actId="27636"/>
          <ac:spMkLst>
            <pc:docMk/>
            <pc:sldMk cId="2455663090" sldId="346"/>
            <ac:spMk id="3" creationId="{BA15FAD8-D3AE-FA27-0DE8-3BB796ADE810}"/>
          </ac:spMkLst>
        </pc:spChg>
        <pc:spChg chg="mod">
          <ac:chgData name="Lucille Payet" userId="f41494c5-40fb-4a94-9157-d584fecd0b0d" providerId="ADAL" clId="{6D6CA4CE-510F-40A2-BE21-D224FC47794B}" dt="2025-01-16T08:39:37.829" v="758" actId="27636"/>
          <ac:spMkLst>
            <pc:docMk/>
            <pc:sldMk cId="2455663090" sldId="346"/>
            <ac:spMk id="6" creationId="{1E34923D-2270-24F6-DA96-88F2F9291795}"/>
          </ac:spMkLst>
        </pc:spChg>
        <pc:spChg chg="mod">
          <ac:chgData name="Lucille Payet" userId="f41494c5-40fb-4a94-9157-d584fecd0b0d" providerId="ADAL" clId="{6D6CA4CE-510F-40A2-BE21-D224FC47794B}" dt="2025-01-16T08:40:27.512" v="761" actId="14100"/>
          <ac:spMkLst>
            <pc:docMk/>
            <pc:sldMk cId="2455663090" sldId="346"/>
            <ac:spMk id="21" creationId="{0F5A7B68-2205-0618-0F90-3E7E5AE3A133}"/>
          </ac:spMkLst>
        </pc:spChg>
        <pc:spChg chg="mod">
          <ac:chgData name="Lucille Payet" userId="f41494c5-40fb-4a94-9157-d584fecd0b0d" providerId="ADAL" clId="{6D6CA4CE-510F-40A2-BE21-D224FC47794B}" dt="2025-01-16T08:40:32.232" v="763" actId="14100"/>
          <ac:spMkLst>
            <pc:docMk/>
            <pc:sldMk cId="2455663090" sldId="346"/>
            <ac:spMk id="36" creationId="{905FD155-02D0-18FE-062D-2BAC2568F73C}"/>
          </ac:spMkLst>
        </pc:spChg>
        <pc:spChg chg="mod">
          <ac:chgData name="Lucille Payet" userId="f41494c5-40fb-4a94-9157-d584fecd0b0d" providerId="ADAL" clId="{6D6CA4CE-510F-40A2-BE21-D224FC47794B}" dt="2025-01-16T08:39:37.637" v="754"/>
          <ac:spMkLst>
            <pc:docMk/>
            <pc:sldMk cId="2455663090" sldId="346"/>
            <ac:spMk id="79" creationId="{790C099B-C412-D486-E415-189FD329AE38}"/>
          </ac:spMkLst>
        </pc:spChg>
        <pc:spChg chg="mod">
          <ac:chgData name="Lucille Payet" userId="f41494c5-40fb-4a94-9157-d584fecd0b0d" providerId="ADAL" clId="{6D6CA4CE-510F-40A2-BE21-D224FC47794B}" dt="2025-01-16T08:39:37.824" v="756" actId="27636"/>
          <ac:spMkLst>
            <pc:docMk/>
            <pc:sldMk cId="2455663090" sldId="346"/>
            <ac:spMk id="85" creationId="{D2388E06-1C59-557E-C3EE-D2D3E01E2010}"/>
          </ac:spMkLst>
        </pc:spChg>
        <pc:spChg chg="mod">
          <ac:chgData name="Lucille Payet" userId="f41494c5-40fb-4a94-9157-d584fecd0b0d" providerId="ADAL" clId="{6D6CA4CE-510F-40A2-BE21-D224FC47794B}" dt="2025-01-16T08:40:25.607" v="760" actId="14100"/>
          <ac:spMkLst>
            <pc:docMk/>
            <pc:sldMk cId="2455663090" sldId="346"/>
            <ac:spMk id="106" creationId="{BADBD167-AD5E-2910-B5AA-F790DDD3CF57}"/>
          </ac:spMkLst>
        </pc:spChg>
        <pc:spChg chg="mod">
          <ac:chgData name="Lucille Payet" userId="f41494c5-40fb-4a94-9157-d584fecd0b0d" providerId="ADAL" clId="{6D6CA4CE-510F-40A2-BE21-D224FC47794B}" dt="2025-01-16T08:40:23.544" v="759" actId="14100"/>
          <ac:spMkLst>
            <pc:docMk/>
            <pc:sldMk cId="2455663090" sldId="346"/>
            <ac:spMk id="107" creationId="{0A731C9F-0BC3-C08C-8802-CA97B09A2546}"/>
          </ac:spMkLst>
        </pc:spChg>
        <pc:spChg chg="mod">
          <ac:chgData name="Lucille Payet" userId="f41494c5-40fb-4a94-9157-d584fecd0b0d" providerId="ADAL" clId="{6D6CA4CE-510F-40A2-BE21-D224FC47794B}" dt="2025-01-16T08:40:34.101" v="764" actId="14100"/>
          <ac:spMkLst>
            <pc:docMk/>
            <pc:sldMk cId="2455663090" sldId="346"/>
            <ac:spMk id="108" creationId="{E7E9F187-CDF9-0E58-989F-CBA9EECAAB7A}"/>
          </ac:spMkLst>
        </pc:spChg>
        <pc:spChg chg="mod">
          <ac:chgData name="Lucille Payet" userId="f41494c5-40fb-4a94-9157-d584fecd0b0d" providerId="ADAL" clId="{6D6CA4CE-510F-40A2-BE21-D224FC47794B}" dt="2025-01-16T08:40:38.848" v="765" actId="14100"/>
          <ac:spMkLst>
            <pc:docMk/>
            <pc:sldMk cId="2455663090" sldId="346"/>
            <ac:spMk id="114" creationId="{3F6E25FA-0DF1-7AD3-CF71-B021A1F59789}"/>
          </ac:spMkLst>
        </pc:spChg>
        <pc:spChg chg="mod">
          <ac:chgData name="Lucille Payet" userId="f41494c5-40fb-4a94-9157-d584fecd0b0d" providerId="ADAL" clId="{6D6CA4CE-510F-40A2-BE21-D224FC47794B}" dt="2025-01-16T08:40:50.802" v="769" actId="14100"/>
          <ac:spMkLst>
            <pc:docMk/>
            <pc:sldMk cId="2455663090" sldId="346"/>
            <ac:spMk id="115" creationId="{0A42BA0A-E6D6-A1C5-BD2F-5E810D00A25F}"/>
          </ac:spMkLst>
        </pc:spChg>
        <pc:spChg chg="mod">
          <ac:chgData name="Lucille Payet" userId="f41494c5-40fb-4a94-9157-d584fecd0b0d" providerId="ADAL" clId="{6D6CA4CE-510F-40A2-BE21-D224FC47794B}" dt="2025-01-16T08:40:44.952" v="766" actId="14100"/>
          <ac:spMkLst>
            <pc:docMk/>
            <pc:sldMk cId="2455663090" sldId="346"/>
            <ac:spMk id="116" creationId="{16F5C3F9-A8F3-CD15-6D6C-FFD855EE7D2E}"/>
          </ac:spMkLst>
        </pc:spChg>
        <pc:spChg chg="mod">
          <ac:chgData name="Lucille Payet" userId="f41494c5-40fb-4a94-9157-d584fecd0b0d" providerId="ADAL" clId="{6D6CA4CE-510F-40A2-BE21-D224FC47794B}" dt="2025-01-16T08:40:47.383" v="767" actId="14100"/>
          <ac:spMkLst>
            <pc:docMk/>
            <pc:sldMk cId="2455663090" sldId="346"/>
            <ac:spMk id="117" creationId="{522F61D8-3C40-3744-33C4-1C6AA412F72C}"/>
          </ac:spMkLst>
        </pc:spChg>
        <pc:spChg chg="mod">
          <ac:chgData name="Lucille Payet" userId="f41494c5-40fb-4a94-9157-d584fecd0b0d" providerId="ADAL" clId="{6D6CA4CE-510F-40A2-BE21-D224FC47794B}" dt="2025-01-16T08:40:30.072" v="762" actId="14100"/>
          <ac:spMkLst>
            <pc:docMk/>
            <pc:sldMk cId="2455663090" sldId="346"/>
            <ac:spMk id="165" creationId="{58E0D087-2635-69DE-FE64-8077E6B6AD75}"/>
          </ac:spMkLst>
        </pc:spChg>
      </pc:sldChg>
      <pc:sldChg chg="addSp delSp modSp add mod ord">
        <pc:chgData name="Lucille Payet" userId="f41494c5-40fb-4a94-9157-d584fecd0b0d" providerId="ADAL" clId="{6D6CA4CE-510F-40A2-BE21-D224FC47794B}" dt="2025-01-15T15:19:35.926" v="46"/>
        <pc:sldMkLst>
          <pc:docMk/>
          <pc:sldMk cId="3937784370" sldId="353"/>
        </pc:sldMkLst>
        <pc:spChg chg="add mod">
          <ac:chgData name="Lucille Payet" userId="f41494c5-40fb-4a94-9157-d584fecd0b0d" providerId="ADAL" clId="{6D6CA4CE-510F-40A2-BE21-D224FC47794B}" dt="2025-01-15T15:18:08.833" v="41" actId="1076"/>
          <ac:spMkLst>
            <pc:docMk/>
            <pc:sldMk cId="3937784370" sldId="353"/>
            <ac:spMk id="3" creationId="{3D3CF68A-31ED-E48D-7586-15DDAF74026D}"/>
          </ac:spMkLst>
        </pc:spChg>
        <pc:spChg chg="del">
          <ac:chgData name="Lucille Payet" userId="f41494c5-40fb-4a94-9157-d584fecd0b0d" providerId="ADAL" clId="{6D6CA4CE-510F-40A2-BE21-D224FC47794B}" dt="2025-01-15T15:18:10.993" v="42" actId="478"/>
          <ac:spMkLst>
            <pc:docMk/>
            <pc:sldMk cId="3937784370" sldId="353"/>
            <ac:spMk id="8" creationId="{05A1BFF5-D64B-9F5B-284E-D15859647278}"/>
          </ac:spMkLst>
        </pc:spChg>
        <pc:spChg chg="mod">
          <ac:chgData name="Lucille Payet" userId="f41494c5-40fb-4a94-9157-d584fecd0b0d" providerId="ADAL" clId="{6D6CA4CE-510F-40A2-BE21-D224FC47794B}" dt="2025-01-15T15:18:15.603" v="43" actId="20577"/>
          <ac:spMkLst>
            <pc:docMk/>
            <pc:sldMk cId="3937784370" sldId="353"/>
            <ac:spMk id="18" creationId="{66149E11-D45D-3B1E-8A7F-BA0EF59EB645}"/>
          </ac:spMkLst>
        </pc:spChg>
        <pc:spChg chg="mod">
          <ac:chgData name="Lucille Payet" userId="f41494c5-40fb-4a94-9157-d584fecd0b0d" providerId="ADAL" clId="{6D6CA4CE-510F-40A2-BE21-D224FC47794B}" dt="2025-01-15T15:17:57.450" v="39" actId="13822"/>
          <ac:spMkLst>
            <pc:docMk/>
            <pc:sldMk cId="3937784370" sldId="353"/>
            <ac:spMk id="22" creationId="{7563A678-E8EB-74A5-CE7D-A7794DA69D51}"/>
          </ac:spMkLst>
        </pc:spChg>
      </pc:sldChg>
      <pc:sldChg chg="add del">
        <pc:chgData name="Lucille Payet" userId="f41494c5-40fb-4a94-9157-d584fecd0b0d" providerId="ADAL" clId="{6D6CA4CE-510F-40A2-BE21-D224FC47794B}" dt="2025-01-15T16:13:35.128" v="579"/>
        <pc:sldMkLst>
          <pc:docMk/>
          <pc:sldMk cId="397564223" sldId="381"/>
        </pc:sldMkLst>
      </pc:sldChg>
      <pc:sldChg chg="del">
        <pc:chgData name="Lucille Payet" userId="f41494c5-40fb-4a94-9157-d584fecd0b0d" providerId="ADAL" clId="{6D6CA4CE-510F-40A2-BE21-D224FC47794B}" dt="2025-01-15T15:24:46.725" v="50" actId="47"/>
        <pc:sldMkLst>
          <pc:docMk/>
          <pc:sldMk cId="3625171704" sldId="421"/>
        </pc:sldMkLst>
      </pc:sldChg>
      <pc:sldChg chg="del">
        <pc:chgData name="Lucille Payet" userId="f41494c5-40fb-4a94-9157-d584fecd0b0d" providerId="ADAL" clId="{6D6CA4CE-510F-40A2-BE21-D224FC47794B}" dt="2025-01-15T15:50:40.049" v="452" actId="47"/>
        <pc:sldMkLst>
          <pc:docMk/>
          <pc:sldMk cId="3259401202" sldId="422"/>
        </pc:sldMkLst>
      </pc:sldChg>
      <pc:sldChg chg="del">
        <pc:chgData name="Lucille Payet" userId="f41494c5-40fb-4a94-9157-d584fecd0b0d" providerId="ADAL" clId="{6D6CA4CE-510F-40A2-BE21-D224FC47794B}" dt="2025-01-15T15:24:58.299" v="51" actId="47"/>
        <pc:sldMkLst>
          <pc:docMk/>
          <pc:sldMk cId="3568375844" sldId="423"/>
        </pc:sldMkLst>
      </pc:sldChg>
      <pc:sldChg chg="del mod ord modShow">
        <pc:chgData name="Lucille Payet" userId="f41494c5-40fb-4a94-9157-d584fecd0b0d" providerId="ADAL" clId="{6D6CA4CE-510F-40A2-BE21-D224FC47794B}" dt="2025-01-16T08:51:33.704" v="772" actId="47"/>
        <pc:sldMkLst>
          <pc:docMk/>
          <pc:sldMk cId="959702476" sldId="424"/>
        </pc:sldMkLst>
      </pc:sldChg>
      <pc:sldChg chg="add del">
        <pc:chgData name="Lucille Payet" userId="f41494c5-40fb-4a94-9157-d584fecd0b0d" providerId="ADAL" clId="{6D6CA4CE-510F-40A2-BE21-D224FC47794B}" dt="2025-01-15T15:54:56.485" v="462"/>
        <pc:sldMkLst>
          <pc:docMk/>
          <pc:sldMk cId="4056860914" sldId="425"/>
        </pc:sldMkLst>
      </pc:sldChg>
      <pc:sldChg chg="add del">
        <pc:chgData name="Lucille Payet" userId="f41494c5-40fb-4a94-9157-d584fecd0b0d" providerId="ADAL" clId="{6D6CA4CE-510F-40A2-BE21-D224FC47794B}" dt="2025-01-15T15:54:56.485" v="462"/>
        <pc:sldMkLst>
          <pc:docMk/>
          <pc:sldMk cId="3758025377" sldId="427"/>
        </pc:sldMkLst>
      </pc:sldChg>
      <pc:sldChg chg="add del">
        <pc:chgData name="Lucille Payet" userId="f41494c5-40fb-4a94-9157-d584fecd0b0d" providerId="ADAL" clId="{6D6CA4CE-510F-40A2-BE21-D224FC47794B}" dt="2025-01-15T15:54:56.485" v="462"/>
        <pc:sldMkLst>
          <pc:docMk/>
          <pc:sldMk cId="1499503095" sldId="430"/>
        </pc:sldMkLst>
      </pc:sldChg>
      <pc:sldChg chg="del">
        <pc:chgData name="Lucille Payet" userId="f41494c5-40fb-4a94-9157-d584fecd0b0d" providerId="ADAL" clId="{6D6CA4CE-510F-40A2-BE21-D224FC47794B}" dt="2025-01-15T16:04:32.595" v="504" actId="47"/>
        <pc:sldMkLst>
          <pc:docMk/>
          <pc:sldMk cId="2410761179" sldId="431"/>
        </pc:sldMkLst>
      </pc:sldChg>
      <pc:sldChg chg="del">
        <pc:chgData name="Lucille Payet" userId="f41494c5-40fb-4a94-9157-d584fecd0b0d" providerId="ADAL" clId="{6D6CA4CE-510F-40A2-BE21-D224FC47794B}" dt="2025-01-15T16:04:33.229" v="505" actId="47"/>
        <pc:sldMkLst>
          <pc:docMk/>
          <pc:sldMk cId="2071801848" sldId="432"/>
        </pc:sldMkLst>
      </pc:sldChg>
      <pc:sldChg chg="add del">
        <pc:chgData name="Lucille Payet" userId="f41494c5-40fb-4a94-9157-d584fecd0b0d" providerId="ADAL" clId="{6D6CA4CE-510F-40A2-BE21-D224FC47794B}" dt="2025-01-15T16:13:35.128" v="579"/>
        <pc:sldMkLst>
          <pc:docMk/>
          <pc:sldMk cId="4151541602" sldId="432"/>
        </pc:sldMkLst>
      </pc:sldChg>
      <pc:sldChg chg="addSp delSp modSp add del mod modClrScheme chgLayout">
        <pc:chgData name="Lucille Payet" userId="f41494c5-40fb-4a94-9157-d584fecd0b0d" providerId="ADAL" clId="{6D6CA4CE-510F-40A2-BE21-D224FC47794B}" dt="2025-01-15T15:54:56.485" v="462"/>
        <pc:sldMkLst>
          <pc:docMk/>
          <pc:sldMk cId="2531332135" sldId="433"/>
        </pc:sldMkLst>
        <pc:spChg chg="mod ord">
          <ac:chgData name="Lucille Payet" userId="f41494c5-40fb-4a94-9157-d584fecd0b0d" providerId="ADAL" clId="{6D6CA4CE-510F-40A2-BE21-D224FC47794B}" dt="2025-01-15T15:25:45.379" v="54" actId="700"/>
          <ac:spMkLst>
            <pc:docMk/>
            <pc:sldMk cId="2531332135" sldId="433"/>
            <ac:spMk id="2" creationId="{6DDABA38-E46E-71E2-A649-7386A40B3CAD}"/>
          </ac:spMkLst>
        </pc:spChg>
        <pc:spChg chg="mod ord">
          <ac:chgData name="Lucille Payet" userId="f41494c5-40fb-4a94-9157-d584fecd0b0d" providerId="ADAL" clId="{6D6CA4CE-510F-40A2-BE21-D224FC47794B}" dt="2025-01-15T15:25:45.379" v="54" actId="700"/>
          <ac:spMkLst>
            <pc:docMk/>
            <pc:sldMk cId="2531332135" sldId="433"/>
            <ac:spMk id="4" creationId="{06DD5436-31BF-C7B6-5515-223226955FA5}"/>
          </ac:spMkLst>
        </pc:spChg>
        <pc:spChg chg="mod ord">
          <ac:chgData name="Lucille Payet" userId="f41494c5-40fb-4a94-9157-d584fecd0b0d" providerId="ADAL" clId="{6D6CA4CE-510F-40A2-BE21-D224FC47794B}" dt="2025-01-15T15:25:45.379" v="54" actId="700"/>
          <ac:spMkLst>
            <pc:docMk/>
            <pc:sldMk cId="2531332135" sldId="433"/>
            <ac:spMk id="5" creationId="{12368352-28B9-7E34-15B8-02B2B88523DB}"/>
          </ac:spMkLst>
        </pc:spChg>
        <pc:spChg chg="mod ord">
          <ac:chgData name="Lucille Payet" userId="f41494c5-40fb-4a94-9157-d584fecd0b0d" providerId="ADAL" clId="{6D6CA4CE-510F-40A2-BE21-D224FC47794B}" dt="2025-01-15T15:25:45.379" v="54" actId="700"/>
          <ac:spMkLst>
            <pc:docMk/>
            <pc:sldMk cId="2531332135" sldId="433"/>
            <ac:spMk id="6" creationId="{F6091B0A-D90D-939A-1430-93E1F0F66484}"/>
          </ac:spMkLst>
        </pc:spChg>
        <pc:spChg chg="add del mod ord">
          <ac:chgData name="Lucille Payet" userId="f41494c5-40fb-4a94-9157-d584fecd0b0d" providerId="ADAL" clId="{6D6CA4CE-510F-40A2-BE21-D224FC47794B}" dt="2025-01-15T15:25:48.708" v="55" actId="478"/>
          <ac:spMkLst>
            <pc:docMk/>
            <pc:sldMk cId="2531332135" sldId="433"/>
            <ac:spMk id="10" creationId="{61C7E5FD-2F80-64C8-D9CC-3C585E14B0EF}"/>
          </ac:spMkLst>
        </pc:spChg>
      </pc:sldChg>
      <pc:sldChg chg="add del">
        <pc:chgData name="Lucille Payet" userId="f41494c5-40fb-4a94-9157-d584fecd0b0d" providerId="ADAL" clId="{6D6CA4CE-510F-40A2-BE21-D224FC47794B}" dt="2025-01-15T16:13:35.128" v="579"/>
        <pc:sldMkLst>
          <pc:docMk/>
          <pc:sldMk cId="726925954" sldId="434"/>
        </pc:sldMkLst>
      </pc:sldChg>
      <pc:sldChg chg="del">
        <pc:chgData name="Lucille Payet" userId="f41494c5-40fb-4a94-9157-d584fecd0b0d" providerId="ADAL" clId="{6D6CA4CE-510F-40A2-BE21-D224FC47794B}" dt="2025-01-15T16:04:35.701" v="508" actId="47"/>
        <pc:sldMkLst>
          <pc:docMk/>
          <pc:sldMk cId="3721820049" sldId="434"/>
        </pc:sldMkLst>
      </pc:sldChg>
      <pc:sldChg chg="del">
        <pc:chgData name="Lucille Payet" userId="f41494c5-40fb-4a94-9157-d584fecd0b0d" providerId="ADAL" clId="{6D6CA4CE-510F-40A2-BE21-D224FC47794B}" dt="2025-01-15T16:04:33.922" v="506" actId="47"/>
        <pc:sldMkLst>
          <pc:docMk/>
          <pc:sldMk cId="92369826" sldId="435"/>
        </pc:sldMkLst>
      </pc:sldChg>
      <pc:sldChg chg="del">
        <pc:chgData name="Lucille Payet" userId="f41494c5-40fb-4a94-9157-d584fecd0b0d" providerId="ADAL" clId="{6D6CA4CE-510F-40A2-BE21-D224FC47794B}" dt="2025-01-15T16:04:34.984" v="507" actId="47"/>
        <pc:sldMkLst>
          <pc:docMk/>
          <pc:sldMk cId="2356769553" sldId="436"/>
        </pc:sldMkLst>
      </pc:sldChg>
      <pc:sldChg chg="del">
        <pc:chgData name="Lucille Payet" userId="f41494c5-40fb-4a94-9157-d584fecd0b0d" providerId="ADAL" clId="{6D6CA4CE-510F-40A2-BE21-D224FC47794B}" dt="2025-01-15T16:09:12.305" v="537" actId="47"/>
        <pc:sldMkLst>
          <pc:docMk/>
          <pc:sldMk cId="479679449" sldId="437"/>
        </pc:sldMkLst>
      </pc:sldChg>
      <pc:sldChg chg="add del">
        <pc:chgData name="Lucille Payet" userId="f41494c5-40fb-4a94-9157-d584fecd0b0d" providerId="ADAL" clId="{6D6CA4CE-510F-40A2-BE21-D224FC47794B}" dt="2025-01-15T16:13:35.128" v="579"/>
        <pc:sldMkLst>
          <pc:docMk/>
          <pc:sldMk cId="1291514169" sldId="437"/>
        </pc:sldMkLst>
      </pc:sldChg>
      <pc:sldChg chg="del">
        <pc:chgData name="Lucille Payet" userId="f41494c5-40fb-4a94-9157-d584fecd0b0d" providerId="ADAL" clId="{6D6CA4CE-510F-40A2-BE21-D224FC47794B}" dt="2025-01-15T16:12:40.658" v="570" actId="47"/>
        <pc:sldMkLst>
          <pc:docMk/>
          <pc:sldMk cId="738257420" sldId="438"/>
        </pc:sldMkLst>
      </pc:sldChg>
      <pc:sldChg chg="add del">
        <pc:chgData name="Lucille Payet" userId="f41494c5-40fb-4a94-9157-d584fecd0b0d" providerId="ADAL" clId="{6D6CA4CE-510F-40A2-BE21-D224FC47794B}" dt="2025-01-15T16:13:35.128" v="579"/>
        <pc:sldMkLst>
          <pc:docMk/>
          <pc:sldMk cId="2816721941" sldId="438"/>
        </pc:sldMkLst>
      </pc:sldChg>
      <pc:sldChg chg="addSp delSp modSp del mod ord modClrScheme chgLayout">
        <pc:chgData name="Lucille Payet" userId="f41494c5-40fb-4a94-9157-d584fecd0b0d" providerId="ADAL" clId="{6D6CA4CE-510F-40A2-BE21-D224FC47794B}" dt="2025-01-15T16:07:13.556" v="533" actId="47"/>
        <pc:sldMkLst>
          <pc:docMk/>
          <pc:sldMk cId="1474758986" sldId="439"/>
        </pc:sldMkLst>
        <pc:spChg chg="mod ord">
          <ac:chgData name="Lucille Payet" userId="f41494c5-40fb-4a94-9157-d584fecd0b0d" providerId="ADAL" clId="{6D6CA4CE-510F-40A2-BE21-D224FC47794B}" dt="2025-01-15T16:06:49.933" v="525" actId="21"/>
          <ac:spMkLst>
            <pc:docMk/>
            <pc:sldMk cId="1474758986" sldId="439"/>
            <ac:spMk id="2" creationId="{91F170CE-F052-5AA8-D3FD-F259F7673B5E}"/>
          </ac:spMkLst>
        </pc:spChg>
        <pc:spChg chg="del mod ord">
          <ac:chgData name="Lucille Payet" userId="f41494c5-40fb-4a94-9157-d584fecd0b0d" providerId="ADAL" clId="{6D6CA4CE-510F-40A2-BE21-D224FC47794B}" dt="2025-01-15T16:06:32.349" v="524" actId="700"/>
          <ac:spMkLst>
            <pc:docMk/>
            <pc:sldMk cId="1474758986" sldId="439"/>
            <ac:spMk id="3" creationId="{851C2A5D-2045-801C-A2C6-AC508895D13A}"/>
          </ac:spMkLst>
        </pc:spChg>
        <pc:spChg chg="mod ord">
          <ac:chgData name="Lucille Payet" userId="f41494c5-40fb-4a94-9157-d584fecd0b0d" providerId="ADAL" clId="{6D6CA4CE-510F-40A2-BE21-D224FC47794B}" dt="2025-01-15T16:06:32.349" v="524" actId="700"/>
          <ac:spMkLst>
            <pc:docMk/>
            <pc:sldMk cId="1474758986" sldId="439"/>
            <ac:spMk id="4" creationId="{5FEE1484-6E94-3352-70B2-FD1B5C6D075F}"/>
          </ac:spMkLst>
        </pc:spChg>
        <pc:spChg chg="add mod ord">
          <ac:chgData name="Lucille Payet" userId="f41494c5-40fb-4a94-9157-d584fecd0b0d" providerId="ADAL" clId="{6D6CA4CE-510F-40A2-BE21-D224FC47794B}" dt="2025-01-15T16:06:32.349" v="524" actId="700"/>
          <ac:spMkLst>
            <pc:docMk/>
            <pc:sldMk cId="1474758986" sldId="439"/>
            <ac:spMk id="7" creationId="{F1F6182D-3EFF-E986-FD35-D0FBD8755699}"/>
          </ac:spMkLst>
        </pc:spChg>
        <pc:picChg chg="add mod">
          <ac:chgData name="Lucille Payet" userId="f41494c5-40fb-4a94-9157-d584fecd0b0d" providerId="ADAL" clId="{6D6CA4CE-510F-40A2-BE21-D224FC47794B}" dt="2025-01-15T16:06:22.799" v="523" actId="1076"/>
          <ac:picMkLst>
            <pc:docMk/>
            <pc:sldMk cId="1474758986" sldId="439"/>
            <ac:picMk id="6" creationId="{5BA04BA8-1801-64AD-C7EE-F455D6198B34}"/>
          </ac:picMkLst>
        </pc:picChg>
      </pc:sldChg>
      <pc:sldChg chg="add del">
        <pc:chgData name="Lucille Payet" userId="f41494c5-40fb-4a94-9157-d584fecd0b0d" providerId="ADAL" clId="{6D6CA4CE-510F-40A2-BE21-D224FC47794B}" dt="2025-01-15T16:13:35.128" v="579"/>
        <pc:sldMkLst>
          <pc:docMk/>
          <pc:sldMk cId="1791935185" sldId="439"/>
        </pc:sldMkLst>
      </pc:sldChg>
      <pc:sldChg chg="del">
        <pc:chgData name="Lucille Payet" userId="f41494c5-40fb-4a94-9157-d584fecd0b0d" providerId="ADAL" clId="{6D6CA4CE-510F-40A2-BE21-D224FC47794B}" dt="2025-01-15T16:12:41.324" v="571" actId="47"/>
        <pc:sldMkLst>
          <pc:docMk/>
          <pc:sldMk cId="545894313" sldId="440"/>
        </pc:sldMkLst>
      </pc:sldChg>
      <pc:sldChg chg="add del mod modShow">
        <pc:chgData name="Lucille Payet" userId="f41494c5-40fb-4a94-9157-d584fecd0b0d" providerId="ADAL" clId="{6D6CA4CE-510F-40A2-BE21-D224FC47794B}" dt="2025-01-16T08:50:23.267" v="771" actId="47"/>
        <pc:sldMkLst>
          <pc:docMk/>
          <pc:sldMk cId="4036629082" sldId="440"/>
        </pc:sldMkLst>
      </pc:sldChg>
      <pc:sldChg chg="del">
        <pc:chgData name="Lucille Payet" userId="f41494c5-40fb-4a94-9157-d584fecd0b0d" providerId="ADAL" clId="{6D6CA4CE-510F-40A2-BE21-D224FC47794B}" dt="2025-01-15T16:14:20.708" v="581" actId="47"/>
        <pc:sldMkLst>
          <pc:docMk/>
          <pc:sldMk cId="4116193521" sldId="441"/>
        </pc:sldMkLst>
      </pc:sldChg>
      <pc:sldChg chg="del">
        <pc:chgData name="Lucille Payet" userId="f41494c5-40fb-4a94-9157-d584fecd0b0d" providerId="ADAL" clId="{6D6CA4CE-510F-40A2-BE21-D224FC47794B}" dt="2025-01-15T16:14:26.651" v="587" actId="47"/>
        <pc:sldMkLst>
          <pc:docMk/>
          <pc:sldMk cId="1445523481" sldId="442"/>
        </pc:sldMkLst>
      </pc:sldChg>
      <pc:sldChg chg="del">
        <pc:chgData name="Lucille Payet" userId="f41494c5-40fb-4a94-9157-d584fecd0b0d" providerId="ADAL" clId="{6D6CA4CE-510F-40A2-BE21-D224FC47794B}" dt="2025-01-15T16:14:23.781" v="583" actId="47"/>
        <pc:sldMkLst>
          <pc:docMk/>
          <pc:sldMk cId="3788433845" sldId="446"/>
        </pc:sldMkLst>
      </pc:sldChg>
      <pc:sldChg chg="del">
        <pc:chgData name="Lucille Payet" userId="f41494c5-40fb-4a94-9157-d584fecd0b0d" providerId="ADAL" clId="{6D6CA4CE-510F-40A2-BE21-D224FC47794B}" dt="2025-01-15T16:14:26.023" v="586" actId="47"/>
        <pc:sldMkLst>
          <pc:docMk/>
          <pc:sldMk cId="1301602766" sldId="447"/>
        </pc:sldMkLst>
      </pc:sldChg>
      <pc:sldChg chg="addSp delSp modSp mod modClrScheme chgLayout">
        <pc:chgData name="Lucille Payet" userId="f41494c5-40fb-4a94-9157-d584fecd0b0d" providerId="ADAL" clId="{6D6CA4CE-510F-40A2-BE21-D224FC47794B}" dt="2025-01-16T08:31:31.381" v="682" actId="1076"/>
        <pc:sldMkLst>
          <pc:docMk/>
          <pc:sldMk cId="2697175540" sldId="448"/>
        </pc:sldMkLst>
        <pc:spChg chg="mod ord">
          <ac:chgData name="Lucille Payet" userId="f41494c5-40fb-4a94-9157-d584fecd0b0d" providerId="ADAL" clId="{6D6CA4CE-510F-40A2-BE21-D224FC47794B}" dt="2025-01-16T08:31:25.839" v="680" actId="700"/>
          <ac:spMkLst>
            <pc:docMk/>
            <pc:sldMk cId="2697175540" sldId="448"/>
            <ac:spMk id="2" creationId="{3D89B864-09D9-CD47-7471-D2C949C1F72B}"/>
          </ac:spMkLst>
        </pc:spChg>
        <pc:spChg chg="add mod ord">
          <ac:chgData name="Lucille Payet" userId="f41494c5-40fb-4a94-9157-d584fecd0b0d" providerId="ADAL" clId="{6D6CA4CE-510F-40A2-BE21-D224FC47794B}" dt="2025-01-16T08:31:27.169" v="681"/>
          <ac:spMkLst>
            <pc:docMk/>
            <pc:sldMk cId="2697175540" sldId="448"/>
            <ac:spMk id="3" creationId="{203662A2-739C-2D3E-6584-9125C4F7994F}"/>
          </ac:spMkLst>
        </pc:spChg>
        <pc:spChg chg="del mod ord">
          <ac:chgData name="Lucille Payet" userId="f41494c5-40fb-4a94-9157-d584fecd0b0d" providerId="ADAL" clId="{6D6CA4CE-510F-40A2-BE21-D224FC47794B}" dt="2025-01-15T16:15:27.068" v="591" actId="700"/>
          <ac:spMkLst>
            <pc:docMk/>
            <pc:sldMk cId="2697175540" sldId="448"/>
            <ac:spMk id="3" creationId="{6D4AD77E-CF47-64DB-6223-548D90544FD5}"/>
          </ac:spMkLst>
        </pc:spChg>
        <pc:spChg chg="mod ord">
          <ac:chgData name="Lucille Payet" userId="f41494c5-40fb-4a94-9157-d584fecd0b0d" providerId="ADAL" clId="{6D6CA4CE-510F-40A2-BE21-D224FC47794B}" dt="2025-01-16T08:31:25.839" v="680" actId="700"/>
          <ac:spMkLst>
            <pc:docMk/>
            <pc:sldMk cId="2697175540" sldId="448"/>
            <ac:spMk id="4" creationId="{143AA3BE-2F69-DC69-821D-DA9CA7ACC464}"/>
          </ac:spMkLst>
        </pc:spChg>
        <pc:spChg chg="add del mod ord">
          <ac:chgData name="Lucille Payet" userId="f41494c5-40fb-4a94-9157-d584fecd0b0d" providerId="ADAL" clId="{6D6CA4CE-510F-40A2-BE21-D224FC47794B}" dt="2025-01-15T16:15:34.035" v="593" actId="478"/>
          <ac:spMkLst>
            <pc:docMk/>
            <pc:sldMk cId="2697175540" sldId="448"/>
            <ac:spMk id="5" creationId="{AE89A204-3DB4-0CBD-80D8-3CA32D9BA5AD}"/>
          </ac:spMkLst>
        </pc:spChg>
        <pc:picChg chg="add mod">
          <ac:chgData name="Lucille Payet" userId="f41494c5-40fb-4a94-9157-d584fecd0b0d" providerId="ADAL" clId="{6D6CA4CE-510F-40A2-BE21-D224FC47794B}" dt="2025-01-16T08:31:31.381" v="682" actId="1076"/>
          <ac:picMkLst>
            <pc:docMk/>
            <pc:sldMk cId="2697175540" sldId="448"/>
            <ac:picMk id="1026" creationId="{7F6733F1-B554-9699-A9A0-8667A2035B66}"/>
          </ac:picMkLst>
        </pc:picChg>
        <pc:picChg chg="add mod">
          <ac:chgData name="Lucille Payet" userId="f41494c5-40fb-4a94-9157-d584fecd0b0d" providerId="ADAL" clId="{6D6CA4CE-510F-40A2-BE21-D224FC47794B}" dt="2025-01-16T08:31:31.381" v="682" actId="1076"/>
          <ac:picMkLst>
            <pc:docMk/>
            <pc:sldMk cId="2697175540" sldId="448"/>
            <ac:picMk id="1028" creationId="{45C09CDC-B46B-0E69-3B44-28062E396F05}"/>
          </ac:picMkLst>
        </pc:picChg>
      </pc:sldChg>
      <pc:sldChg chg="del">
        <pc:chgData name="Lucille Payet" userId="f41494c5-40fb-4a94-9157-d584fecd0b0d" providerId="ADAL" clId="{6D6CA4CE-510F-40A2-BE21-D224FC47794B}" dt="2025-01-15T16:17:47.674" v="610" actId="47"/>
        <pc:sldMkLst>
          <pc:docMk/>
          <pc:sldMk cId="3844099961" sldId="449"/>
        </pc:sldMkLst>
      </pc:sldChg>
      <pc:sldChg chg="add del">
        <pc:chgData name="Lucille Payet" userId="f41494c5-40fb-4a94-9157-d584fecd0b0d" providerId="ADAL" clId="{6D6CA4CE-510F-40A2-BE21-D224FC47794B}" dt="2025-01-15T16:16:00.202" v="599"/>
        <pc:sldMkLst>
          <pc:docMk/>
          <pc:sldMk cId="1410178168" sldId="450"/>
        </pc:sldMkLst>
      </pc:sldChg>
      <pc:sldChg chg="add del modAnim">
        <pc:chgData name="Lucille Payet" userId="f41494c5-40fb-4a94-9157-d584fecd0b0d" providerId="ADAL" clId="{6D6CA4CE-510F-40A2-BE21-D224FC47794B}" dt="2025-01-16T08:32:51.736" v="701"/>
        <pc:sldMkLst>
          <pc:docMk/>
          <pc:sldMk cId="4111875418" sldId="451"/>
        </pc:sldMkLst>
      </pc:sldChg>
      <pc:sldChg chg="add del">
        <pc:chgData name="Lucille Payet" userId="f41494c5-40fb-4a94-9157-d584fecd0b0d" providerId="ADAL" clId="{6D6CA4CE-510F-40A2-BE21-D224FC47794B}" dt="2025-01-15T15:54:56.485" v="462"/>
        <pc:sldMkLst>
          <pc:docMk/>
          <pc:sldMk cId="1928763980" sldId="452"/>
        </pc:sldMkLst>
      </pc:sldChg>
      <pc:sldChg chg="addSp delSp modSp add del mod modClrScheme chgLayout">
        <pc:chgData name="Lucille Payet" userId="f41494c5-40fb-4a94-9157-d584fecd0b0d" providerId="ADAL" clId="{6D6CA4CE-510F-40A2-BE21-D224FC47794B}" dt="2025-01-15T16:03:27.737" v="496" actId="700"/>
        <pc:sldMkLst>
          <pc:docMk/>
          <pc:sldMk cId="94645520" sldId="453"/>
        </pc:sldMkLst>
        <pc:spChg chg="mod ord">
          <ac:chgData name="Lucille Payet" userId="f41494c5-40fb-4a94-9157-d584fecd0b0d" providerId="ADAL" clId="{6D6CA4CE-510F-40A2-BE21-D224FC47794B}" dt="2025-01-15T16:03:27.737" v="496" actId="700"/>
          <ac:spMkLst>
            <pc:docMk/>
            <pc:sldMk cId="94645520" sldId="453"/>
            <ac:spMk id="2" creationId="{F2D9C33E-1D01-704B-83CE-7D432090DCB8}"/>
          </ac:spMkLst>
        </pc:spChg>
        <pc:spChg chg="del mod ord">
          <ac:chgData name="Lucille Payet" userId="f41494c5-40fb-4a94-9157-d584fecd0b0d" providerId="ADAL" clId="{6D6CA4CE-510F-40A2-BE21-D224FC47794B}" dt="2025-01-15T15:55:28.451" v="464" actId="700"/>
          <ac:spMkLst>
            <pc:docMk/>
            <pc:sldMk cId="94645520" sldId="453"/>
            <ac:spMk id="3" creationId="{68EA36FA-9319-B63E-819F-3D00C0AC57C9}"/>
          </ac:spMkLst>
        </pc:spChg>
        <pc:spChg chg="mod ord">
          <ac:chgData name="Lucille Payet" userId="f41494c5-40fb-4a94-9157-d584fecd0b0d" providerId="ADAL" clId="{6D6CA4CE-510F-40A2-BE21-D224FC47794B}" dt="2025-01-15T16:03:27.737" v="496" actId="700"/>
          <ac:spMkLst>
            <pc:docMk/>
            <pc:sldMk cId="94645520" sldId="453"/>
            <ac:spMk id="4" creationId="{AFB22161-5998-8640-8C58-FFC3DDF8BA02}"/>
          </ac:spMkLst>
        </pc:spChg>
        <pc:spChg chg="add del mod ord">
          <ac:chgData name="Lucille Payet" userId="f41494c5-40fb-4a94-9157-d584fecd0b0d" providerId="ADAL" clId="{6D6CA4CE-510F-40A2-BE21-D224FC47794B}" dt="2025-01-15T16:00:19.676" v="492" actId="478"/>
          <ac:spMkLst>
            <pc:docMk/>
            <pc:sldMk cId="94645520" sldId="453"/>
            <ac:spMk id="6" creationId="{B51DB0B8-3315-47A8-E4C7-00E087CE3733}"/>
          </ac:spMkLst>
        </pc:spChg>
        <pc:spChg chg="add mod ord">
          <ac:chgData name="Lucille Payet" userId="f41494c5-40fb-4a94-9157-d584fecd0b0d" providerId="ADAL" clId="{6D6CA4CE-510F-40A2-BE21-D224FC47794B}" dt="2025-01-15T16:03:27.737" v="496" actId="700"/>
          <ac:spMkLst>
            <pc:docMk/>
            <pc:sldMk cId="94645520" sldId="453"/>
            <ac:spMk id="7" creationId="{0AF1552E-C496-DF9E-7B11-BAB1094FF907}"/>
          </ac:spMkLst>
        </pc:spChg>
        <pc:picChg chg="add del mod">
          <ac:chgData name="Lucille Payet" userId="f41494c5-40fb-4a94-9157-d584fecd0b0d" providerId="ADAL" clId="{6D6CA4CE-510F-40A2-BE21-D224FC47794B}" dt="2025-01-15T16:00:21.934" v="493" actId="478"/>
          <ac:picMkLst>
            <pc:docMk/>
            <pc:sldMk cId="94645520" sldId="453"/>
            <ac:picMk id="5" creationId="{35D18C12-8105-5C39-600C-0F0BFA8480C8}"/>
          </ac:picMkLst>
        </pc:picChg>
      </pc:sldChg>
      <pc:sldChg chg="del">
        <pc:chgData name="Lucille Payet" userId="f41494c5-40fb-4a94-9157-d584fecd0b0d" providerId="ADAL" clId="{6D6CA4CE-510F-40A2-BE21-D224FC47794B}" dt="2025-01-15T16:15:57.950" v="597" actId="47"/>
        <pc:sldMkLst>
          <pc:docMk/>
          <pc:sldMk cId="2087865627" sldId="454"/>
        </pc:sldMkLst>
      </pc:sldChg>
      <pc:sldChg chg="del">
        <pc:chgData name="Lucille Payet" userId="f41494c5-40fb-4a94-9157-d584fecd0b0d" providerId="ADAL" clId="{6D6CA4CE-510F-40A2-BE21-D224FC47794B}" dt="2025-01-15T16:15:58.557" v="598" actId="47"/>
        <pc:sldMkLst>
          <pc:docMk/>
          <pc:sldMk cId="1619513642" sldId="455"/>
        </pc:sldMkLst>
      </pc:sldChg>
      <pc:sldChg chg="add del">
        <pc:chgData name="Lucille Payet" userId="f41494c5-40fb-4a94-9157-d584fecd0b0d" providerId="ADAL" clId="{6D6CA4CE-510F-40A2-BE21-D224FC47794B}" dt="2025-01-15T15:54:56.485" v="462"/>
        <pc:sldMkLst>
          <pc:docMk/>
          <pc:sldMk cId="1046484764" sldId="456"/>
        </pc:sldMkLst>
      </pc:sldChg>
      <pc:sldChg chg="add del">
        <pc:chgData name="Lucille Payet" userId="f41494c5-40fb-4a94-9157-d584fecd0b0d" providerId="ADAL" clId="{6D6CA4CE-510F-40A2-BE21-D224FC47794B}" dt="2025-01-15T15:54:56.485" v="462"/>
        <pc:sldMkLst>
          <pc:docMk/>
          <pc:sldMk cId="627964019" sldId="457"/>
        </pc:sldMkLst>
      </pc:sldChg>
      <pc:sldChg chg="del">
        <pc:chgData name="Lucille Payet" userId="f41494c5-40fb-4a94-9157-d584fecd0b0d" providerId="ADAL" clId="{6D6CA4CE-510F-40A2-BE21-D224FC47794B}" dt="2025-01-15T16:14:25.205" v="585" actId="47"/>
        <pc:sldMkLst>
          <pc:docMk/>
          <pc:sldMk cId="3233148093" sldId="458"/>
        </pc:sldMkLst>
      </pc:sldChg>
      <pc:sldChg chg="del">
        <pc:chgData name="Lucille Payet" userId="f41494c5-40fb-4a94-9157-d584fecd0b0d" providerId="ADAL" clId="{6D6CA4CE-510F-40A2-BE21-D224FC47794B}" dt="2025-01-15T16:14:24.594" v="584" actId="47"/>
        <pc:sldMkLst>
          <pc:docMk/>
          <pc:sldMk cId="738954400" sldId="459"/>
        </pc:sldMkLst>
      </pc:sldChg>
      <pc:sldChg chg="del">
        <pc:chgData name="Lucille Payet" userId="f41494c5-40fb-4a94-9157-d584fecd0b0d" providerId="ADAL" clId="{6D6CA4CE-510F-40A2-BE21-D224FC47794B}" dt="2025-01-15T16:14:21.830" v="582" actId="47"/>
        <pc:sldMkLst>
          <pc:docMk/>
          <pc:sldMk cId="4026791253" sldId="460"/>
        </pc:sldMkLst>
      </pc:sldChg>
      <pc:sldChg chg="del">
        <pc:chgData name="Lucille Payet" userId="f41494c5-40fb-4a94-9157-d584fecd0b0d" providerId="ADAL" clId="{6D6CA4CE-510F-40A2-BE21-D224FC47794B}" dt="2025-01-15T16:14:27.493" v="588" actId="47"/>
        <pc:sldMkLst>
          <pc:docMk/>
          <pc:sldMk cId="4215367802" sldId="461"/>
        </pc:sldMkLst>
      </pc:sldChg>
      <pc:sldChg chg="add del">
        <pc:chgData name="Lucille Payet" userId="f41494c5-40fb-4a94-9157-d584fecd0b0d" providerId="ADAL" clId="{6D6CA4CE-510F-40A2-BE21-D224FC47794B}" dt="2025-01-15T16:16:00.202" v="599"/>
        <pc:sldMkLst>
          <pc:docMk/>
          <pc:sldMk cId="1852698341" sldId="462"/>
        </pc:sldMkLst>
      </pc:sldChg>
      <pc:sldChg chg="add">
        <pc:chgData name="Lucille Payet" userId="f41494c5-40fb-4a94-9157-d584fecd0b0d" providerId="ADAL" clId="{6D6CA4CE-510F-40A2-BE21-D224FC47794B}" dt="2025-01-15T16:01:06.638" v="495"/>
        <pc:sldMkLst>
          <pc:docMk/>
          <pc:sldMk cId="1763042234" sldId="567"/>
        </pc:sldMkLst>
      </pc:sldChg>
      <pc:sldChg chg="addSp delSp modSp add mod">
        <pc:chgData name="Lucille Payet" userId="f41494c5-40fb-4a94-9157-d584fecd0b0d" providerId="ADAL" clId="{6D6CA4CE-510F-40A2-BE21-D224FC47794B}" dt="2025-01-16T08:31:43.261" v="700" actId="20577"/>
        <pc:sldMkLst>
          <pc:docMk/>
          <pc:sldMk cId="3624107426" sldId="2147473132"/>
        </pc:sldMkLst>
        <pc:spChg chg="mod">
          <ac:chgData name="Lucille Payet" userId="f41494c5-40fb-4a94-9157-d584fecd0b0d" providerId="ADAL" clId="{6D6CA4CE-510F-40A2-BE21-D224FC47794B}" dt="2025-01-15T16:25:56.183" v="631" actId="20577"/>
          <ac:spMkLst>
            <pc:docMk/>
            <pc:sldMk cId="3624107426" sldId="2147473132"/>
            <ac:spMk id="2" creationId="{32C8FD04-9D1F-986A-E370-655AF63613BD}"/>
          </ac:spMkLst>
        </pc:spChg>
        <pc:spChg chg="mod">
          <ac:chgData name="Lucille Payet" userId="f41494c5-40fb-4a94-9157-d584fecd0b0d" providerId="ADAL" clId="{6D6CA4CE-510F-40A2-BE21-D224FC47794B}" dt="2025-01-15T15:50:17.143" v="449" actId="1076"/>
          <ac:spMkLst>
            <pc:docMk/>
            <pc:sldMk cId="3624107426" sldId="2147473132"/>
            <ac:spMk id="6" creationId="{A9DDF761-6E0D-50AA-E4C9-02DB2A5909B1}"/>
          </ac:spMkLst>
        </pc:spChg>
        <pc:spChg chg="mod">
          <ac:chgData name="Lucille Payet" userId="f41494c5-40fb-4a94-9157-d584fecd0b0d" providerId="ADAL" clId="{6D6CA4CE-510F-40A2-BE21-D224FC47794B}" dt="2025-01-16T08:31:43.261" v="700" actId="20577"/>
          <ac:spMkLst>
            <pc:docMk/>
            <pc:sldMk cId="3624107426" sldId="2147473132"/>
            <ac:spMk id="7" creationId="{AC85151C-E74F-85B5-AB27-4700C426FD89}"/>
          </ac:spMkLst>
        </pc:spChg>
        <pc:spChg chg="del">
          <ac:chgData name="Lucille Payet" userId="f41494c5-40fb-4a94-9157-d584fecd0b0d" providerId="ADAL" clId="{6D6CA4CE-510F-40A2-BE21-D224FC47794B}" dt="2025-01-15T15:34:36.348" v="173"/>
          <ac:spMkLst>
            <pc:docMk/>
            <pc:sldMk cId="3624107426" sldId="2147473132"/>
            <ac:spMk id="8" creationId="{95C8B282-BD6B-EB5D-F476-AE448646EFF9}"/>
          </ac:spMkLst>
        </pc:spChg>
        <pc:spChg chg="del mod">
          <ac:chgData name="Lucille Payet" userId="f41494c5-40fb-4a94-9157-d584fecd0b0d" providerId="ADAL" clId="{6D6CA4CE-510F-40A2-BE21-D224FC47794B}" dt="2025-01-15T15:37:33.269" v="234" actId="478"/>
          <ac:spMkLst>
            <pc:docMk/>
            <pc:sldMk cId="3624107426" sldId="2147473132"/>
            <ac:spMk id="10" creationId="{8C86303C-3C7E-6E61-C525-CEC2E0AAD43D}"/>
          </ac:spMkLst>
        </pc:spChg>
        <pc:spChg chg="del">
          <ac:chgData name="Lucille Payet" userId="f41494c5-40fb-4a94-9157-d584fecd0b0d" providerId="ADAL" clId="{6D6CA4CE-510F-40A2-BE21-D224FC47794B}" dt="2025-01-15T15:36:02.026" v="210"/>
          <ac:spMkLst>
            <pc:docMk/>
            <pc:sldMk cId="3624107426" sldId="2147473132"/>
            <ac:spMk id="13" creationId="{62C212E6-89CE-95EB-9FC3-DDB506D2D59E}"/>
          </ac:spMkLst>
        </pc:spChg>
        <pc:spChg chg="mod">
          <ac:chgData name="Lucille Payet" userId="f41494c5-40fb-4a94-9157-d584fecd0b0d" providerId="ADAL" clId="{6D6CA4CE-510F-40A2-BE21-D224FC47794B}" dt="2025-01-15T15:50:17.143" v="449" actId="1076"/>
          <ac:spMkLst>
            <pc:docMk/>
            <pc:sldMk cId="3624107426" sldId="2147473132"/>
            <ac:spMk id="14" creationId="{D31E26AA-6B6E-8A23-B8D0-947975C5C277}"/>
          </ac:spMkLst>
        </pc:spChg>
        <pc:spChg chg="del">
          <ac:chgData name="Lucille Payet" userId="f41494c5-40fb-4a94-9157-d584fecd0b0d" providerId="ADAL" clId="{6D6CA4CE-510F-40A2-BE21-D224FC47794B}" dt="2025-01-15T15:42:40.832" v="327" actId="478"/>
          <ac:spMkLst>
            <pc:docMk/>
            <pc:sldMk cId="3624107426" sldId="2147473132"/>
            <ac:spMk id="15" creationId="{A5115310-F23B-7194-8AB1-4E2EA5D7FFC8}"/>
          </ac:spMkLst>
        </pc:spChg>
        <pc:spChg chg="add mod">
          <ac:chgData name="Lucille Payet" userId="f41494c5-40fb-4a94-9157-d584fecd0b0d" providerId="ADAL" clId="{6D6CA4CE-510F-40A2-BE21-D224FC47794B}" dt="2025-01-15T15:50:17.143" v="449" actId="1076"/>
          <ac:spMkLst>
            <pc:docMk/>
            <pc:sldMk cId="3624107426" sldId="2147473132"/>
            <ac:spMk id="18" creationId="{E2D96066-A559-6922-9337-471EA4EFA78E}"/>
          </ac:spMkLst>
        </pc:spChg>
        <pc:spChg chg="del">
          <ac:chgData name="Lucille Payet" userId="f41494c5-40fb-4a94-9157-d584fecd0b0d" providerId="ADAL" clId="{6D6CA4CE-510F-40A2-BE21-D224FC47794B}" dt="2025-01-15T15:34:42.545" v="176"/>
          <ac:spMkLst>
            <pc:docMk/>
            <pc:sldMk cId="3624107426" sldId="2147473132"/>
            <ac:spMk id="19" creationId="{81B3E820-B915-D5F0-CD2B-F60803851FFD}"/>
          </ac:spMkLst>
        </pc:spChg>
        <pc:spChg chg="add mod">
          <ac:chgData name="Lucille Payet" userId="f41494c5-40fb-4a94-9157-d584fecd0b0d" providerId="ADAL" clId="{6D6CA4CE-510F-40A2-BE21-D224FC47794B}" dt="2025-01-15T15:35:53.653" v="209"/>
          <ac:spMkLst>
            <pc:docMk/>
            <pc:sldMk cId="3624107426" sldId="2147473132"/>
            <ac:spMk id="21" creationId="{A2CB92AA-F88A-912C-0FE2-D446E387E699}"/>
          </ac:spMkLst>
        </pc:spChg>
        <pc:spChg chg="add mod">
          <ac:chgData name="Lucille Payet" userId="f41494c5-40fb-4a94-9157-d584fecd0b0d" providerId="ADAL" clId="{6D6CA4CE-510F-40A2-BE21-D224FC47794B}" dt="2025-01-15T15:50:17.143" v="449" actId="1076"/>
          <ac:spMkLst>
            <pc:docMk/>
            <pc:sldMk cId="3624107426" sldId="2147473132"/>
            <ac:spMk id="29" creationId="{D14B5C5C-D93D-D914-EB15-3CF6A7A9E2DB}"/>
          </ac:spMkLst>
        </pc:spChg>
        <pc:spChg chg="add del mod">
          <ac:chgData name="Lucille Payet" userId="f41494c5-40fb-4a94-9157-d584fecd0b0d" providerId="ADAL" clId="{6D6CA4CE-510F-40A2-BE21-D224FC47794B}" dt="2025-01-15T15:37:50.496" v="237"/>
          <ac:spMkLst>
            <pc:docMk/>
            <pc:sldMk cId="3624107426" sldId="2147473132"/>
            <ac:spMk id="32" creationId="{1F208923-56F9-CF38-36D1-03881874DFF8}"/>
          </ac:spMkLst>
        </pc:spChg>
        <pc:spChg chg="add del mod">
          <ac:chgData name="Lucille Payet" userId="f41494c5-40fb-4a94-9157-d584fecd0b0d" providerId="ADAL" clId="{6D6CA4CE-510F-40A2-BE21-D224FC47794B}" dt="2025-01-15T15:39:09.959" v="261" actId="478"/>
          <ac:spMkLst>
            <pc:docMk/>
            <pc:sldMk cId="3624107426" sldId="2147473132"/>
            <ac:spMk id="34" creationId="{987CEA47-613B-62E4-F0AF-04267825B1C6}"/>
          </ac:spMkLst>
        </pc:spChg>
        <pc:spChg chg="add mod">
          <ac:chgData name="Lucille Payet" userId="f41494c5-40fb-4a94-9157-d584fecd0b0d" providerId="ADAL" clId="{6D6CA4CE-510F-40A2-BE21-D224FC47794B}" dt="2025-01-15T15:37:38.944" v="236"/>
          <ac:spMkLst>
            <pc:docMk/>
            <pc:sldMk cId="3624107426" sldId="2147473132"/>
            <ac:spMk id="35" creationId="{396ADC24-968B-9BBA-C7D6-0DC72C192845}"/>
          </ac:spMkLst>
        </pc:spChg>
        <pc:spChg chg="add del mod">
          <ac:chgData name="Lucille Payet" userId="f41494c5-40fb-4a94-9157-d584fecd0b0d" providerId="ADAL" clId="{6D6CA4CE-510F-40A2-BE21-D224FC47794B}" dt="2025-01-15T15:39:45.817" v="272" actId="478"/>
          <ac:spMkLst>
            <pc:docMk/>
            <pc:sldMk cId="3624107426" sldId="2147473132"/>
            <ac:spMk id="40" creationId="{64B5E08B-0A94-9631-4C6D-504BAB6793FC}"/>
          </ac:spMkLst>
        </pc:spChg>
        <pc:spChg chg="add del mod">
          <ac:chgData name="Lucille Payet" userId="f41494c5-40fb-4a94-9157-d584fecd0b0d" providerId="ADAL" clId="{6D6CA4CE-510F-40A2-BE21-D224FC47794B}" dt="2025-01-15T15:42:36.063" v="325" actId="478"/>
          <ac:spMkLst>
            <pc:docMk/>
            <pc:sldMk cId="3624107426" sldId="2147473132"/>
            <ac:spMk id="42" creationId="{D7A1060A-CD8B-A6E3-4980-D14207F5DF62}"/>
          </ac:spMkLst>
        </pc:spChg>
        <pc:spChg chg="add mod">
          <ac:chgData name="Lucille Payet" userId="f41494c5-40fb-4a94-9157-d584fecd0b0d" providerId="ADAL" clId="{6D6CA4CE-510F-40A2-BE21-D224FC47794B}" dt="2025-01-15T15:50:17.143" v="449" actId="1076"/>
          <ac:spMkLst>
            <pc:docMk/>
            <pc:sldMk cId="3624107426" sldId="2147473132"/>
            <ac:spMk id="44" creationId="{31F72D52-E78F-9226-EFEA-B2E8A35589B0}"/>
          </ac:spMkLst>
        </pc:spChg>
        <pc:spChg chg="add mod">
          <ac:chgData name="Lucille Payet" userId="f41494c5-40fb-4a94-9157-d584fecd0b0d" providerId="ADAL" clId="{6D6CA4CE-510F-40A2-BE21-D224FC47794B}" dt="2025-01-15T15:50:17.143" v="449" actId="1076"/>
          <ac:spMkLst>
            <pc:docMk/>
            <pc:sldMk cId="3624107426" sldId="2147473132"/>
            <ac:spMk id="46" creationId="{A55DA989-E62D-03E2-4E07-0D5D3A59A8B7}"/>
          </ac:spMkLst>
        </pc:spChg>
        <pc:picChg chg="del mod">
          <ac:chgData name="Lucille Payet" userId="f41494c5-40fb-4a94-9157-d584fecd0b0d" providerId="ADAL" clId="{6D6CA4CE-510F-40A2-BE21-D224FC47794B}" dt="2025-01-15T15:37:33.269" v="234" actId="478"/>
          <ac:picMkLst>
            <pc:docMk/>
            <pc:sldMk cId="3624107426" sldId="2147473132"/>
            <ac:picMk id="11" creationId="{B6CF4A7A-4A50-3626-07EE-ACA1A898BBEA}"/>
          </ac:picMkLst>
        </pc:picChg>
        <pc:picChg chg="add mod">
          <ac:chgData name="Lucille Payet" userId="f41494c5-40fb-4a94-9157-d584fecd0b0d" providerId="ADAL" clId="{6D6CA4CE-510F-40A2-BE21-D224FC47794B}" dt="2025-01-15T15:50:07.853" v="447" actId="14100"/>
          <ac:picMkLst>
            <pc:docMk/>
            <pc:sldMk cId="3624107426" sldId="2147473132"/>
            <ac:picMk id="12" creationId="{F38C445C-5721-3F0C-4ED4-CC56337A9648}"/>
          </ac:picMkLst>
        </pc:picChg>
        <pc:picChg chg="add del mod">
          <ac:chgData name="Lucille Payet" userId="f41494c5-40fb-4a94-9157-d584fecd0b0d" providerId="ADAL" clId="{6D6CA4CE-510F-40A2-BE21-D224FC47794B}" dt="2025-01-15T15:41:05.241" v="278" actId="478"/>
          <ac:picMkLst>
            <pc:docMk/>
            <pc:sldMk cId="3624107426" sldId="2147473132"/>
            <ac:picMk id="17" creationId="{458BC2FD-17A8-991C-54F6-294C5BDD52C6}"/>
          </ac:picMkLst>
        </pc:picChg>
        <pc:picChg chg="add del mod">
          <ac:chgData name="Lucille Payet" userId="f41494c5-40fb-4a94-9157-d584fecd0b0d" providerId="ADAL" clId="{6D6CA4CE-510F-40A2-BE21-D224FC47794B}" dt="2025-01-15T15:36:07.518" v="214" actId="478"/>
          <ac:picMkLst>
            <pc:docMk/>
            <pc:sldMk cId="3624107426" sldId="2147473132"/>
            <ac:picMk id="20" creationId="{6C5F7DF1-6008-820C-3FC9-49D210AD40DB}"/>
          </ac:picMkLst>
        </pc:picChg>
        <pc:picChg chg="add mod">
          <ac:chgData name="Lucille Payet" userId="f41494c5-40fb-4a94-9157-d584fecd0b0d" providerId="ADAL" clId="{6D6CA4CE-510F-40A2-BE21-D224FC47794B}" dt="2025-01-15T15:35:53.653" v="209"/>
          <ac:picMkLst>
            <pc:docMk/>
            <pc:sldMk cId="3624107426" sldId="2147473132"/>
            <ac:picMk id="22" creationId="{1306E9AA-4B5C-EDDB-358A-1A8AE637B7B4}"/>
          </ac:picMkLst>
        </pc:picChg>
        <pc:picChg chg="add mod modCrop">
          <ac:chgData name="Lucille Payet" userId="f41494c5-40fb-4a94-9157-d584fecd0b0d" providerId="ADAL" clId="{6D6CA4CE-510F-40A2-BE21-D224FC47794B}" dt="2025-01-15T15:50:17.143" v="449" actId="1076"/>
          <ac:picMkLst>
            <pc:docMk/>
            <pc:sldMk cId="3624107426" sldId="2147473132"/>
            <ac:picMk id="24" creationId="{85D2B3EC-493B-25C5-974B-A8BC984ED2B8}"/>
          </ac:picMkLst>
        </pc:picChg>
        <pc:picChg chg="add mod">
          <ac:chgData name="Lucille Payet" userId="f41494c5-40fb-4a94-9157-d584fecd0b0d" providerId="ADAL" clId="{6D6CA4CE-510F-40A2-BE21-D224FC47794B}" dt="2025-01-15T15:36:59.536" v="224"/>
          <ac:picMkLst>
            <pc:docMk/>
            <pc:sldMk cId="3624107426" sldId="2147473132"/>
            <ac:picMk id="26" creationId="{E1AA535E-2F72-D6A7-C669-4DD595644212}"/>
          </ac:picMkLst>
        </pc:picChg>
        <pc:picChg chg="add mod">
          <ac:chgData name="Lucille Payet" userId="f41494c5-40fb-4a94-9157-d584fecd0b0d" providerId="ADAL" clId="{6D6CA4CE-510F-40A2-BE21-D224FC47794B}" dt="2025-01-15T15:37:25.953" v="231"/>
          <ac:picMkLst>
            <pc:docMk/>
            <pc:sldMk cId="3624107426" sldId="2147473132"/>
            <ac:picMk id="28" creationId="{6690F3E9-B9CE-FD63-A5B9-9F89CDF7C634}"/>
          </ac:picMkLst>
        </pc:picChg>
        <pc:picChg chg="add del mod">
          <ac:chgData name="Lucille Payet" userId="f41494c5-40fb-4a94-9157-d584fecd0b0d" providerId="ADAL" clId="{6D6CA4CE-510F-40A2-BE21-D224FC47794B}" dt="2025-01-15T15:50:09.136" v="448" actId="14100"/>
          <ac:picMkLst>
            <pc:docMk/>
            <pc:sldMk cId="3624107426" sldId="2147473132"/>
            <ac:picMk id="30" creationId="{66F00AF1-3202-D33C-A64E-8D75404D7F7F}"/>
          </ac:picMkLst>
        </pc:picChg>
        <pc:picChg chg="add mod">
          <ac:chgData name="Lucille Payet" userId="f41494c5-40fb-4a94-9157-d584fecd0b0d" providerId="ADAL" clId="{6D6CA4CE-510F-40A2-BE21-D224FC47794B}" dt="2025-01-15T15:37:38.944" v="236"/>
          <ac:picMkLst>
            <pc:docMk/>
            <pc:sldMk cId="3624107426" sldId="2147473132"/>
            <ac:picMk id="36" creationId="{9D33C833-5AF1-9B79-90AC-E4CA74BA87E0}"/>
          </ac:picMkLst>
        </pc:picChg>
        <pc:picChg chg="add del mod">
          <ac:chgData name="Lucille Payet" userId="f41494c5-40fb-4a94-9157-d584fecd0b0d" providerId="ADAL" clId="{6D6CA4CE-510F-40A2-BE21-D224FC47794B}" dt="2025-01-15T15:39:09.959" v="261" actId="478"/>
          <ac:picMkLst>
            <pc:docMk/>
            <pc:sldMk cId="3624107426" sldId="2147473132"/>
            <ac:picMk id="38" creationId="{82AEA406-944C-5FE8-0A26-98EA67D47B60}"/>
          </ac:picMkLst>
        </pc:picChg>
        <pc:picChg chg="add mod modCrop">
          <ac:chgData name="Lucille Payet" userId="f41494c5-40fb-4a94-9157-d584fecd0b0d" providerId="ADAL" clId="{6D6CA4CE-510F-40A2-BE21-D224FC47794B}" dt="2025-01-15T15:50:17.143" v="449" actId="1076"/>
          <ac:picMkLst>
            <pc:docMk/>
            <pc:sldMk cId="3624107426" sldId="2147473132"/>
            <ac:picMk id="43" creationId="{BDFC7779-EE57-122A-F367-1EC1DC9A52AE}"/>
          </ac:picMkLst>
        </pc:picChg>
        <pc:picChg chg="add mod modCrop">
          <ac:chgData name="Lucille Payet" userId="f41494c5-40fb-4a94-9157-d584fecd0b0d" providerId="ADAL" clId="{6D6CA4CE-510F-40A2-BE21-D224FC47794B}" dt="2025-01-15T15:50:17.143" v="449" actId="1076"/>
          <ac:picMkLst>
            <pc:docMk/>
            <pc:sldMk cId="3624107426" sldId="2147473132"/>
            <ac:picMk id="47" creationId="{E01AF5B8-0B91-2F82-EFF4-903143900824}"/>
          </ac:picMkLst>
        </pc:picChg>
        <pc:picChg chg="add del mod">
          <ac:chgData name="Lucille Payet" userId="f41494c5-40fb-4a94-9157-d584fecd0b0d" providerId="ADAL" clId="{6D6CA4CE-510F-40A2-BE21-D224FC47794B}" dt="2025-01-15T15:43:38.759" v="347" actId="478"/>
          <ac:picMkLst>
            <pc:docMk/>
            <pc:sldMk cId="3624107426" sldId="2147473132"/>
            <ac:picMk id="48" creationId="{FBC484ED-BDBB-9908-6CC0-60197A2C91E3}"/>
          </ac:picMkLst>
        </pc:picChg>
        <pc:picChg chg="add del mod">
          <ac:chgData name="Lucille Payet" userId="f41494c5-40fb-4a94-9157-d584fecd0b0d" providerId="ADAL" clId="{6D6CA4CE-510F-40A2-BE21-D224FC47794B}" dt="2025-01-15T15:48:01.778" v="436" actId="478"/>
          <ac:picMkLst>
            <pc:docMk/>
            <pc:sldMk cId="3624107426" sldId="2147473132"/>
            <ac:picMk id="49" creationId="{48398EE8-7BD6-2BC1-62BB-84A9AC849B83}"/>
          </ac:picMkLst>
        </pc:picChg>
        <pc:picChg chg="add mod">
          <ac:chgData name="Lucille Payet" userId="f41494c5-40fb-4a94-9157-d584fecd0b0d" providerId="ADAL" clId="{6D6CA4CE-510F-40A2-BE21-D224FC47794B}" dt="2025-01-15T15:50:17.143" v="449" actId="1076"/>
          <ac:picMkLst>
            <pc:docMk/>
            <pc:sldMk cId="3624107426" sldId="2147473132"/>
            <ac:picMk id="51" creationId="{A31D8523-C93B-2846-26B1-553811BB396F}"/>
          </ac:picMkLst>
        </pc:picChg>
        <pc:picChg chg="del">
          <ac:chgData name="Lucille Payet" userId="f41494c5-40fb-4a94-9157-d584fecd0b0d" providerId="ADAL" clId="{6D6CA4CE-510F-40A2-BE21-D224FC47794B}" dt="2025-01-15T15:42:38.669" v="326" actId="478"/>
          <ac:picMkLst>
            <pc:docMk/>
            <pc:sldMk cId="3624107426" sldId="2147473132"/>
            <ac:picMk id="1026" creationId="{9732D979-0137-2BAE-6AEB-8497D1DEF858}"/>
          </ac:picMkLst>
        </pc:picChg>
        <pc:picChg chg="del mod">
          <ac:chgData name="Lucille Payet" userId="f41494c5-40fb-4a94-9157-d584fecd0b0d" providerId="ADAL" clId="{6D6CA4CE-510F-40A2-BE21-D224FC47794B}" dt="2025-01-15T15:42:43.275" v="328" actId="478"/>
          <ac:picMkLst>
            <pc:docMk/>
            <pc:sldMk cId="3624107426" sldId="2147473132"/>
            <ac:picMk id="1028" creationId="{6E07EA4C-E204-BA21-4F1E-1B8E832E5E61}"/>
          </ac:picMkLst>
        </pc:picChg>
      </pc:sldChg>
      <pc:sldChg chg="add">
        <pc:chgData name="Lucille Payet" userId="f41494c5-40fb-4a94-9157-d584fecd0b0d" providerId="ADAL" clId="{6D6CA4CE-510F-40A2-BE21-D224FC47794B}" dt="2025-01-15T16:16:28.684" v="600"/>
        <pc:sldMkLst>
          <pc:docMk/>
          <pc:sldMk cId="8946686" sldId="2147473138"/>
        </pc:sldMkLst>
      </pc:sldChg>
      <pc:sldChg chg="delSp modSp add mod">
        <pc:chgData name="Lucille Payet" userId="f41494c5-40fb-4a94-9157-d584fecd0b0d" providerId="ADAL" clId="{6D6CA4CE-510F-40A2-BE21-D224FC47794B}" dt="2025-01-15T16:16:51.556" v="604" actId="1076"/>
        <pc:sldMkLst>
          <pc:docMk/>
          <pc:sldMk cId="3597660614" sldId="2147473139"/>
        </pc:sldMkLst>
        <pc:picChg chg="del">
          <ac:chgData name="Lucille Payet" userId="f41494c5-40fb-4a94-9157-d584fecd0b0d" providerId="ADAL" clId="{6D6CA4CE-510F-40A2-BE21-D224FC47794B}" dt="2025-01-15T16:16:35.264" v="601" actId="478"/>
          <ac:picMkLst>
            <pc:docMk/>
            <pc:sldMk cId="3597660614" sldId="2147473139"/>
            <ac:picMk id="26" creationId="{4DA41652-9D1A-CEE8-4E78-9552A93D34B4}"/>
          </ac:picMkLst>
        </pc:picChg>
        <pc:picChg chg="mod">
          <ac:chgData name="Lucille Payet" userId="f41494c5-40fb-4a94-9157-d584fecd0b0d" providerId="ADAL" clId="{6D6CA4CE-510F-40A2-BE21-D224FC47794B}" dt="2025-01-15T16:16:47.648" v="603" actId="1076"/>
          <ac:picMkLst>
            <pc:docMk/>
            <pc:sldMk cId="3597660614" sldId="2147473139"/>
            <ac:picMk id="64" creationId="{7768A156-0B70-C3AE-DA53-BE781BAE0CA9}"/>
          </ac:picMkLst>
        </pc:picChg>
        <pc:picChg chg="mod">
          <ac:chgData name="Lucille Payet" userId="f41494c5-40fb-4a94-9157-d584fecd0b0d" providerId="ADAL" clId="{6D6CA4CE-510F-40A2-BE21-D224FC47794B}" dt="2025-01-15T16:16:51.556" v="604" actId="1076"/>
          <ac:picMkLst>
            <pc:docMk/>
            <pc:sldMk cId="3597660614" sldId="2147473139"/>
            <ac:picMk id="65" creationId="{55026021-71DE-D7A2-F700-D64A54AE17AA}"/>
          </ac:picMkLst>
        </pc:picChg>
      </pc:sldChg>
      <pc:sldChg chg="add">
        <pc:chgData name="Lucille Payet" userId="f41494c5-40fb-4a94-9157-d584fecd0b0d" providerId="ADAL" clId="{6D6CA4CE-510F-40A2-BE21-D224FC47794B}" dt="2025-01-15T15:17:30.767" v="36"/>
        <pc:sldMkLst>
          <pc:docMk/>
          <pc:sldMk cId="512202610" sldId="2147481271"/>
        </pc:sldMkLst>
      </pc:sldChg>
      <pc:sldChg chg="add">
        <pc:chgData name="Lucille Payet" userId="f41494c5-40fb-4a94-9157-d584fecd0b0d" providerId="ADAL" clId="{6D6CA4CE-510F-40A2-BE21-D224FC47794B}" dt="2025-01-15T16:04:22.127" v="502"/>
        <pc:sldMkLst>
          <pc:docMk/>
          <pc:sldMk cId="1074771819" sldId="2147481272"/>
        </pc:sldMkLst>
      </pc:sldChg>
      <pc:sldChg chg="add del">
        <pc:chgData name="Lucille Payet" userId="f41494c5-40fb-4a94-9157-d584fecd0b0d" providerId="ADAL" clId="{6D6CA4CE-510F-40A2-BE21-D224FC47794B}" dt="2025-01-15T16:04:16.414" v="497" actId="47"/>
        <pc:sldMkLst>
          <pc:docMk/>
          <pc:sldMk cId="2501795207" sldId="2147481272"/>
        </pc:sldMkLst>
      </pc:sldChg>
      <pc:sldChg chg="add del">
        <pc:chgData name="Lucille Payet" userId="f41494c5-40fb-4a94-9157-d584fecd0b0d" providerId="ADAL" clId="{6D6CA4CE-510F-40A2-BE21-D224FC47794B}" dt="2025-01-15T16:04:16.901" v="498" actId="47"/>
        <pc:sldMkLst>
          <pc:docMk/>
          <pc:sldMk cId="976659723" sldId="2147481273"/>
        </pc:sldMkLst>
      </pc:sldChg>
      <pc:sldChg chg="add">
        <pc:chgData name="Lucille Payet" userId="f41494c5-40fb-4a94-9157-d584fecd0b0d" providerId="ADAL" clId="{6D6CA4CE-510F-40A2-BE21-D224FC47794B}" dt="2025-01-15T16:04:22.127" v="502"/>
        <pc:sldMkLst>
          <pc:docMk/>
          <pc:sldMk cId="1552491610" sldId="2147481273"/>
        </pc:sldMkLst>
      </pc:sldChg>
      <pc:sldChg chg="add">
        <pc:chgData name="Lucille Payet" userId="f41494c5-40fb-4a94-9157-d584fecd0b0d" providerId="ADAL" clId="{6D6CA4CE-510F-40A2-BE21-D224FC47794B}" dt="2025-01-15T16:04:22.127" v="502"/>
        <pc:sldMkLst>
          <pc:docMk/>
          <pc:sldMk cId="3330224826" sldId="2147481274"/>
        </pc:sldMkLst>
      </pc:sldChg>
      <pc:sldChg chg="add del">
        <pc:chgData name="Lucille Payet" userId="f41494c5-40fb-4a94-9157-d584fecd0b0d" providerId="ADAL" clId="{6D6CA4CE-510F-40A2-BE21-D224FC47794B}" dt="2025-01-15T16:04:17.333" v="499" actId="47"/>
        <pc:sldMkLst>
          <pc:docMk/>
          <pc:sldMk cId="3888542926" sldId="2147481274"/>
        </pc:sldMkLst>
      </pc:sldChg>
      <pc:sldChg chg="add">
        <pc:chgData name="Lucille Payet" userId="f41494c5-40fb-4a94-9157-d584fecd0b0d" providerId="ADAL" clId="{6D6CA4CE-510F-40A2-BE21-D224FC47794B}" dt="2025-01-15T16:04:22.127" v="502"/>
        <pc:sldMkLst>
          <pc:docMk/>
          <pc:sldMk cId="704845618" sldId="2147481275"/>
        </pc:sldMkLst>
      </pc:sldChg>
      <pc:sldChg chg="add del">
        <pc:chgData name="Lucille Payet" userId="f41494c5-40fb-4a94-9157-d584fecd0b0d" providerId="ADAL" clId="{6D6CA4CE-510F-40A2-BE21-D224FC47794B}" dt="2025-01-15T16:04:18.415" v="500" actId="47"/>
        <pc:sldMkLst>
          <pc:docMk/>
          <pc:sldMk cId="3497413877" sldId="2147481275"/>
        </pc:sldMkLst>
      </pc:sldChg>
      <pc:sldChg chg="add del">
        <pc:chgData name="Lucille Payet" userId="f41494c5-40fb-4a94-9157-d584fecd0b0d" providerId="ADAL" clId="{6D6CA4CE-510F-40A2-BE21-D224FC47794B}" dt="2025-01-15T16:04:19.611" v="501" actId="47"/>
        <pc:sldMkLst>
          <pc:docMk/>
          <pc:sldMk cId="877298113" sldId="2147481276"/>
        </pc:sldMkLst>
      </pc:sldChg>
      <pc:sldChg chg="add">
        <pc:chgData name="Lucille Payet" userId="f41494c5-40fb-4a94-9157-d584fecd0b0d" providerId="ADAL" clId="{6D6CA4CE-510F-40A2-BE21-D224FC47794B}" dt="2025-01-15T16:04:22.127" v="502"/>
        <pc:sldMkLst>
          <pc:docMk/>
          <pc:sldMk cId="3551097227" sldId="2147481276"/>
        </pc:sldMkLst>
      </pc:sldChg>
      <pc:sldChg chg="add">
        <pc:chgData name="Lucille Payet" userId="f41494c5-40fb-4a94-9157-d584fecd0b0d" providerId="ADAL" clId="{6D6CA4CE-510F-40A2-BE21-D224FC47794B}" dt="2025-01-15T16:04:26.248" v="503"/>
        <pc:sldMkLst>
          <pc:docMk/>
          <pc:sldMk cId="2258683583" sldId="2147481277"/>
        </pc:sldMkLst>
      </pc:sldChg>
      <pc:sldChg chg="addSp delSp modSp new mod ord modClrScheme chgLayout">
        <pc:chgData name="Lucille Payet" userId="f41494c5-40fb-4a94-9157-d584fecd0b0d" providerId="ADAL" clId="{6D6CA4CE-510F-40A2-BE21-D224FC47794B}" dt="2025-01-16T08:25:05.228" v="642" actId="14100"/>
        <pc:sldMkLst>
          <pc:docMk/>
          <pc:sldMk cId="2011832014" sldId="2147481278"/>
        </pc:sldMkLst>
        <pc:spChg chg="del mod ord">
          <ac:chgData name="Lucille Payet" userId="f41494c5-40fb-4a94-9157-d584fecd0b0d" providerId="ADAL" clId="{6D6CA4CE-510F-40A2-BE21-D224FC47794B}" dt="2025-01-15T16:05:20.763" v="513" actId="700"/>
          <ac:spMkLst>
            <pc:docMk/>
            <pc:sldMk cId="2011832014" sldId="2147481278"/>
            <ac:spMk id="2" creationId="{006D7A1D-4BC9-DBE8-23C0-FD946AE76068}"/>
          </ac:spMkLst>
        </pc:spChg>
        <pc:spChg chg="del mod ord">
          <ac:chgData name="Lucille Payet" userId="f41494c5-40fb-4a94-9157-d584fecd0b0d" providerId="ADAL" clId="{6D6CA4CE-510F-40A2-BE21-D224FC47794B}" dt="2025-01-15T16:05:20.763" v="513" actId="700"/>
          <ac:spMkLst>
            <pc:docMk/>
            <pc:sldMk cId="2011832014" sldId="2147481278"/>
            <ac:spMk id="3" creationId="{7D813F66-D47B-6A54-F189-2CD157D09F8D}"/>
          </ac:spMkLst>
        </pc:spChg>
        <pc:spChg chg="mod ord">
          <ac:chgData name="Lucille Payet" userId="f41494c5-40fb-4a94-9157-d584fecd0b0d" providerId="ADAL" clId="{6D6CA4CE-510F-40A2-BE21-D224FC47794B}" dt="2025-01-15T16:06:57.481" v="526" actId="700"/>
          <ac:spMkLst>
            <pc:docMk/>
            <pc:sldMk cId="2011832014" sldId="2147481278"/>
            <ac:spMk id="4" creationId="{E8F6AA72-2E2E-2DC9-B278-D4959744FE01}"/>
          </ac:spMkLst>
        </pc:spChg>
        <pc:spChg chg="add del mod ord">
          <ac:chgData name="Lucille Payet" userId="f41494c5-40fb-4a94-9157-d584fecd0b0d" providerId="ADAL" clId="{6D6CA4CE-510F-40A2-BE21-D224FC47794B}" dt="2025-01-15T16:05:23.931" v="514" actId="700"/>
          <ac:spMkLst>
            <pc:docMk/>
            <pc:sldMk cId="2011832014" sldId="2147481278"/>
            <ac:spMk id="5" creationId="{796C0162-7BED-C4D6-2BDC-7C232E97835A}"/>
          </ac:spMkLst>
        </pc:spChg>
        <pc:spChg chg="add del mod ord">
          <ac:chgData name="Lucille Payet" userId="f41494c5-40fb-4a94-9157-d584fecd0b0d" providerId="ADAL" clId="{6D6CA4CE-510F-40A2-BE21-D224FC47794B}" dt="2025-01-15T16:05:23.931" v="514" actId="700"/>
          <ac:spMkLst>
            <pc:docMk/>
            <pc:sldMk cId="2011832014" sldId="2147481278"/>
            <ac:spMk id="6" creationId="{0CAC282D-4E81-1A77-F058-2A2A37436177}"/>
          </ac:spMkLst>
        </pc:spChg>
        <pc:spChg chg="add del">
          <ac:chgData name="Lucille Payet" userId="f41494c5-40fb-4a94-9157-d584fecd0b0d" providerId="ADAL" clId="{6D6CA4CE-510F-40A2-BE21-D224FC47794B}" dt="2025-01-15T16:05:59.663" v="521" actId="478"/>
          <ac:spMkLst>
            <pc:docMk/>
            <pc:sldMk cId="2011832014" sldId="2147481278"/>
            <ac:spMk id="8" creationId="{6DC5F5DC-D627-48DF-071B-684D780D9E8B}"/>
          </ac:spMkLst>
        </pc:spChg>
        <pc:spChg chg="add mod ord">
          <ac:chgData name="Lucille Payet" userId="f41494c5-40fb-4a94-9157-d584fecd0b0d" providerId="ADAL" clId="{6D6CA4CE-510F-40A2-BE21-D224FC47794B}" dt="2025-01-15T16:06:58.881" v="527"/>
          <ac:spMkLst>
            <pc:docMk/>
            <pc:sldMk cId="2011832014" sldId="2147481278"/>
            <ac:spMk id="9" creationId="{46A7D992-51A3-E143-8307-7613E7B57F1E}"/>
          </ac:spMkLst>
        </pc:spChg>
        <pc:spChg chg="add del mod ord">
          <ac:chgData name="Lucille Payet" userId="f41494c5-40fb-4a94-9157-d584fecd0b0d" providerId="ADAL" clId="{6D6CA4CE-510F-40A2-BE21-D224FC47794B}" dt="2025-01-15T16:07:02.870" v="528" actId="478"/>
          <ac:spMkLst>
            <pc:docMk/>
            <pc:sldMk cId="2011832014" sldId="2147481278"/>
            <ac:spMk id="10" creationId="{CD15BE25-5F29-8008-7C84-3106815794EF}"/>
          </ac:spMkLst>
        </pc:spChg>
        <pc:picChg chg="add mod">
          <ac:chgData name="Lucille Payet" userId="f41494c5-40fb-4a94-9157-d584fecd0b0d" providerId="ADAL" clId="{6D6CA4CE-510F-40A2-BE21-D224FC47794B}" dt="2025-01-16T08:25:05.228" v="642" actId="14100"/>
          <ac:picMkLst>
            <pc:docMk/>
            <pc:sldMk cId="2011832014" sldId="2147481278"/>
            <ac:picMk id="11" creationId="{CEEB0EBA-4384-4184-1890-4EF689C3741E}"/>
          </ac:picMkLst>
        </pc:picChg>
      </pc:sldChg>
      <pc:sldChg chg="addSp delSp new del mod">
        <pc:chgData name="Lucille Payet" userId="f41494c5-40fb-4a94-9157-d584fecd0b0d" providerId="ADAL" clId="{6D6CA4CE-510F-40A2-BE21-D224FC47794B}" dt="2025-01-15T16:12:17.557" v="561" actId="47"/>
        <pc:sldMkLst>
          <pc:docMk/>
          <pc:sldMk cId="301324407" sldId="2147481279"/>
        </pc:sldMkLst>
        <pc:picChg chg="add del">
          <ac:chgData name="Lucille Payet" userId="f41494c5-40fb-4a94-9157-d584fecd0b0d" providerId="ADAL" clId="{6D6CA4CE-510F-40A2-BE21-D224FC47794B}" dt="2025-01-15T16:08:26.343" v="535" actId="478"/>
          <ac:picMkLst>
            <pc:docMk/>
            <pc:sldMk cId="301324407" sldId="2147481279"/>
            <ac:picMk id="4" creationId="{526A4A42-CB59-E874-FCDF-AAF20140497B}"/>
          </ac:picMkLst>
        </pc:picChg>
      </pc:sldChg>
      <pc:sldChg chg="new del">
        <pc:chgData name="Lucille Payet" userId="f41494c5-40fb-4a94-9157-d584fecd0b0d" providerId="ADAL" clId="{6D6CA4CE-510F-40A2-BE21-D224FC47794B}" dt="2025-01-15T16:12:18.092" v="562" actId="47"/>
        <pc:sldMkLst>
          <pc:docMk/>
          <pc:sldMk cId="2397756509" sldId="2147481280"/>
        </pc:sldMkLst>
      </pc:sldChg>
      <pc:sldChg chg="new del">
        <pc:chgData name="Lucille Payet" userId="f41494c5-40fb-4a94-9157-d584fecd0b0d" providerId="ADAL" clId="{6D6CA4CE-510F-40A2-BE21-D224FC47794B}" dt="2025-01-15T16:12:18.944" v="563" actId="47"/>
        <pc:sldMkLst>
          <pc:docMk/>
          <pc:sldMk cId="3555424890" sldId="2147481281"/>
        </pc:sldMkLst>
      </pc:sldChg>
      <pc:sldChg chg="new del">
        <pc:chgData name="Lucille Payet" userId="f41494c5-40fb-4a94-9157-d584fecd0b0d" providerId="ADAL" clId="{6D6CA4CE-510F-40A2-BE21-D224FC47794B}" dt="2025-01-15T16:12:19.610" v="564" actId="47"/>
        <pc:sldMkLst>
          <pc:docMk/>
          <pc:sldMk cId="3141142024" sldId="2147481282"/>
        </pc:sldMkLst>
      </pc:sldChg>
      <pc:sldChg chg="new del">
        <pc:chgData name="Lucille Payet" userId="f41494c5-40fb-4a94-9157-d584fecd0b0d" providerId="ADAL" clId="{6D6CA4CE-510F-40A2-BE21-D224FC47794B}" dt="2025-01-15T16:12:21.290" v="565" actId="47"/>
        <pc:sldMkLst>
          <pc:docMk/>
          <pc:sldMk cId="2520291733" sldId="2147481283"/>
        </pc:sldMkLst>
      </pc:sldChg>
      <pc:sldChg chg="addSp delSp modSp add mod">
        <pc:chgData name="Lucille Payet" userId="f41494c5-40fb-4a94-9157-d584fecd0b0d" providerId="ADAL" clId="{6D6CA4CE-510F-40A2-BE21-D224FC47794B}" dt="2025-01-16T08:26:18.295" v="649" actId="14100"/>
        <pc:sldMkLst>
          <pc:docMk/>
          <pc:sldMk cId="3877074662" sldId="2147481284"/>
        </pc:sldMkLst>
        <pc:spChg chg="mod">
          <ac:chgData name="Lucille Payet" userId="f41494c5-40fb-4a94-9157-d584fecd0b0d" providerId="ADAL" clId="{6D6CA4CE-510F-40A2-BE21-D224FC47794B}" dt="2025-01-15T16:09:45.538" v="540" actId="6549"/>
          <ac:spMkLst>
            <pc:docMk/>
            <pc:sldMk cId="3877074662" sldId="2147481284"/>
            <ac:spMk id="9" creationId="{D22E0164-5047-67B4-0615-432526883619}"/>
          </ac:spMkLst>
        </pc:spChg>
        <pc:picChg chg="add mod">
          <ac:chgData name="Lucille Payet" userId="f41494c5-40fb-4a94-9157-d584fecd0b0d" providerId="ADAL" clId="{6D6CA4CE-510F-40A2-BE21-D224FC47794B}" dt="2025-01-16T08:26:18.295" v="649" actId="14100"/>
          <ac:picMkLst>
            <pc:docMk/>
            <pc:sldMk cId="3877074662" sldId="2147481284"/>
            <ac:picMk id="3" creationId="{22CFAF84-2FA7-78CF-7524-53338FBF7380}"/>
          </ac:picMkLst>
        </pc:picChg>
        <pc:picChg chg="del">
          <ac:chgData name="Lucille Payet" userId="f41494c5-40fb-4a94-9157-d584fecd0b0d" providerId="ADAL" clId="{6D6CA4CE-510F-40A2-BE21-D224FC47794B}" dt="2025-01-15T16:13:12.884" v="572" actId="478"/>
          <ac:picMkLst>
            <pc:docMk/>
            <pc:sldMk cId="3877074662" sldId="2147481284"/>
            <ac:picMk id="11" creationId="{2BA33461-9FF4-E518-A727-E8B94BA2974D}"/>
          </ac:picMkLst>
        </pc:picChg>
      </pc:sldChg>
      <pc:sldChg chg="add del">
        <pc:chgData name="Lucille Payet" userId="f41494c5-40fb-4a94-9157-d584fecd0b0d" providerId="ADAL" clId="{6D6CA4CE-510F-40A2-BE21-D224FC47794B}" dt="2025-01-16T08:39:02.571" v="740" actId="47"/>
        <pc:sldMkLst>
          <pc:docMk/>
          <pc:sldMk cId="0" sldId="2147481285"/>
        </pc:sldMkLst>
      </pc:sldChg>
      <pc:sldChg chg="add del">
        <pc:chgData name="Lucille Payet" userId="f41494c5-40fb-4a94-9157-d584fecd0b0d" providerId="ADAL" clId="{6D6CA4CE-510F-40A2-BE21-D224FC47794B}" dt="2025-01-15T16:10:55.563" v="551" actId="47"/>
        <pc:sldMkLst>
          <pc:docMk/>
          <pc:sldMk cId="0" sldId="2147481286"/>
        </pc:sldMkLst>
      </pc:sldChg>
      <pc:sldChg chg="add del">
        <pc:chgData name="Lucille Payet" userId="f41494c5-40fb-4a94-9157-d584fecd0b0d" providerId="ADAL" clId="{6D6CA4CE-510F-40A2-BE21-D224FC47794B}" dt="2025-01-15T16:12:30.132" v="567"/>
        <pc:sldMkLst>
          <pc:docMk/>
          <pc:sldMk cId="545414737" sldId="2147481286"/>
        </pc:sldMkLst>
      </pc:sldChg>
      <pc:sldChg chg="add">
        <pc:chgData name="Lucille Payet" userId="f41494c5-40fb-4a94-9157-d584fecd0b0d" providerId="ADAL" clId="{6D6CA4CE-510F-40A2-BE21-D224FC47794B}" dt="2025-01-15T16:12:30.155" v="568"/>
        <pc:sldMkLst>
          <pc:docMk/>
          <pc:sldMk cId="2075888634" sldId="2147481286"/>
        </pc:sldMkLst>
      </pc:sldChg>
      <pc:sldChg chg="add">
        <pc:chgData name="Lucille Payet" userId="f41494c5-40fb-4a94-9157-d584fecd0b0d" providerId="ADAL" clId="{6D6CA4CE-510F-40A2-BE21-D224FC47794B}" dt="2025-01-15T16:12:39.182" v="569"/>
        <pc:sldMkLst>
          <pc:docMk/>
          <pc:sldMk cId="2347325310" sldId="2147481287"/>
        </pc:sldMkLst>
      </pc:sldChg>
      <pc:sldChg chg="add del">
        <pc:chgData name="Lucille Payet" userId="f41494c5-40fb-4a94-9157-d584fecd0b0d" providerId="ADAL" clId="{6D6CA4CE-510F-40A2-BE21-D224FC47794B}" dt="2025-01-15T16:13:35.128" v="579"/>
        <pc:sldMkLst>
          <pc:docMk/>
          <pc:sldMk cId="3534846552" sldId="2147481288"/>
        </pc:sldMkLst>
      </pc:sldChg>
      <pc:sldChg chg="add">
        <pc:chgData name="Lucille Payet" userId="f41494c5-40fb-4a94-9157-d584fecd0b0d" providerId="ADAL" clId="{6D6CA4CE-510F-40A2-BE21-D224FC47794B}" dt="2025-01-15T16:14:18.339" v="580"/>
        <pc:sldMkLst>
          <pc:docMk/>
          <pc:sldMk cId="2771190736" sldId="2147481289"/>
        </pc:sldMkLst>
      </pc:sldChg>
      <pc:sldChg chg="add">
        <pc:chgData name="Lucille Payet" userId="f41494c5-40fb-4a94-9157-d584fecd0b0d" providerId="ADAL" clId="{6D6CA4CE-510F-40A2-BE21-D224FC47794B}" dt="2025-01-15T16:14:18.339" v="580"/>
        <pc:sldMkLst>
          <pc:docMk/>
          <pc:sldMk cId="1123351295" sldId="2147481290"/>
        </pc:sldMkLst>
      </pc:sldChg>
      <pc:sldChg chg="add">
        <pc:chgData name="Lucille Payet" userId="f41494c5-40fb-4a94-9157-d584fecd0b0d" providerId="ADAL" clId="{6D6CA4CE-510F-40A2-BE21-D224FC47794B}" dt="2025-01-15T16:14:18.339" v="580"/>
        <pc:sldMkLst>
          <pc:docMk/>
          <pc:sldMk cId="2252783580" sldId="2147481291"/>
        </pc:sldMkLst>
      </pc:sldChg>
      <pc:sldChg chg="addSp modSp add mod modAnim">
        <pc:chgData name="Lucille Payet" userId="f41494c5-40fb-4a94-9157-d584fecd0b0d" providerId="ADAL" clId="{6D6CA4CE-510F-40A2-BE21-D224FC47794B}" dt="2025-01-16T13:19:48.233" v="906" actId="20577"/>
        <pc:sldMkLst>
          <pc:docMk/>
          <pc:sldMk cId="585091031" sldId="2147481292"/>
        </pc:sldMkLst>
        <pc:spChg chg="add mod">
          <ac:chgData name="Lucille Payet" userId="f41494c5-40fb-4a94-9157-d584fecd0b0d" providerId="ADAL" clId="{6D6CA4CE-510F-40A2-BE21-D224FC47794B}" dt="2025-01-16T13:19:48.233" v="906" actId="20577"/>
          <ac:spMkLst>
            <pc:docMk/>
            <pc:sldMk cId="585091031" sldId="2147481292"/>
            <ac:spMk id="2" creationId="{91CE2930-45F2-8256-EA57-15A37DFA0412}"/>
          </ac:spMkLst>
        </pc:spChg>
      </pc:sldChg>
      <pc:sldChg chg="add">
        <pc:chgData name="Lucille Payet" userId="f41494c5-40fb-4a94-9157-d584fecd0b0d" providerId="ADAL" clId="{6D6CA4CE-510F-40A2-BE21-D224FC47794B}" dt="2025-01-15T16:14:18.339" v="580"/>
        <pc:sldMkLst>
          <pc:docMk/>
          <pc:sldMk cId="1200282669" sldId="2147481293"/>
        </pc:sldMkLst>
      </pc:sldChg>
      <pc:sldChg chg="addSp modSp add mod modAnim">
        <pc:chgData name="Lucille Payet" userId="f41494c5-40fb-4a94-9157-d584fecd0b0d" providerId="ADAL" clId="{6D6CA4CE-510F-40A2-BE21-D224FC47794B}" dt="2025-01-16T13:20:23.882" v="909" actId="1076"/>
        <pc:sldMkLst>
          <pc:docMk/>
          <pc:sldMk cId="4020021974" sldId="2147481294"/>
        </pc:sldMkLst>
        <pc:spChg chg="add mod">
          <ac:chgData name="Lucille Payet" userId="f41494c5-40fb-4a94-9157-d584fecd0b0d" providerId="ADAL" clId="{6D6CA4CE-510F-40A2-BE21-D224FC47794B}" dt="2025-01-16T13:20:23.882" v="909" actId="1076"/>
          <ac:spMkLst>
            <pc:docMk/>
            <pc:sldMk cId="4020021974" sldId="2147481294"/>
            <ac:spMk id="3" creationId="{504E0FD3-8FE5-17E2-0C35-3FBA752D0FA2}"/>
          </ac:spMkLst>
        </pc:spChg>
        <pc:picChg chg="mod">
          <ac:chgData name="Lucille Payet" userId="f41494c5-40fb-4a94-9157-d584fecd0b0d" providerId="ADAL" clId="{6D6CA4CE-510F-40A2-BE21-D224FC47794B}" dt="2025-01-16T10:48:20.231" v="774" actId="1076"/>
          <ac:picMkLst>
            <pc:docMk/>
            <pc:sldMk cId="4020021974" sldId="2147481294"/>
            <ac:picMk id="11" creationId="{F8900666-F9E4-8221-0A6B-A2279311BD1B}"/>
          </ac:picMkLst>
        </pc:picChg>
      </pc:sldChg>
      <pc:sldChg chg="add">
        <pc:chgData name="Lucille Payet" userId="f41494c5-40fb-4a94-9157-d584fecd0b0d" providerId="ADAL" clId="{6D6CA4CE-510F-40A2-BE21-D224FC47794B}" dt="2025-01-15T16:14:18.339" v="580"/>
        <pc:sldMkLst>
          <pc:docMk/>
          <pc:sldMk cId="2034833567" sldId="2147481295"/>
        </pc:sldMkLst>
      </pc:sldChg>
      <pc:sldChg chg="add">
        <pc:chgData name="Lucille Payet" userId="f41494c5-40fb-4a94-9157-d584fecd0b0d" providerId="ADAL" clId="{6D6CA4CE-510F-40A2-BE21-D224FC47794B}" dt="2025-01-15T16:14:18.339" v="580"/>
        <pc:sldMkLst>
          <pc:docMk/>
          <pc:sldMk cId="1504296885" sldId="2147481296"/>
        </pc:sldMkLst>
      </pc:sldChg>
      <pc:sldChg chg="add">
        <pc:chgData name="Lucille Payet" userId="f41494c5-40fb-4a94-9157-d584fecd0b0d" providerId="ADAL" clId="{6D6CA4CE-510F-40A2-BE21-D224FC47794B}" dt="2025-01-15T16:14:52.830" v="589"/>
        <pc:sldMkLst>
          <pc:docMk/>
          <pc:sldMk cId="271043382" sldId="2147481297"/>
        </pc:sldMkLst>
      </pc:sldChg>
      <pc:sldChg chg="add del">
        <pc:chgData name="Lucille Payet" userId="f41494c5-40fb-4a94-9157-d584fecd0b0d" providerId="ADAL" clId="{6D6CA4CE-510F-40A2-BE21-D224FC47794B}" dt="2025-01-16T08:27:28.962" v="650" actId="47"/>
        <pc:sldMkLst>
          <pc:docMk/>
          <pc:sldMk cId="2441296296" sldId="2147481298"/>
        </pc:sldMkLst>
      </pc:sldChg>
      <pc:sldChg chg="add del ord">
        <pc:chgData name="Lucille Payet" userId="f41494c5-40fb-4a94-9157-d584fecd0b0d" providerId="ADAL" clId="{6D6CA4CE-510F-40A2-BE21-D224FC47794B}" dt="2025-01-15T16:18:11.897" v="615"/>
        <pc:sldMkLst>
          <pc:docMk/>
          <pc:sldMk cId="1561198364" sldId="2147481299"/>
        </pc:sldMkLst>
      </pc:sldChg>
      <pc:sldChg chg="add del">
        <pc:chgData name="Lucille Payet" userId="f41494c5-40fb-4a94-9157-d584fecd0b0d" providerId="ADAL" clId="{6D6CA4CE-510F-40A2-BE21-D224FC47794B}" dt="2025-01-15T16:17:53.645" v="612"/>
        <pc:sldMkLst>
          <pc:docMk/>
          <pc:sldMk cId="830883017" sldId="2147481300"/>
        </pc:sldMkLst>
      </pc:sldChg>
      <pc:sldChg chg="addSp modSp add mod">
        <pc:chgData name="Lucille Payet" userId="f41494c5-40fb-4a94-9157-d584fecd0b0d" providerId="ADAL" clId="{6D6CA4CE-510F-40A2-BE21-D224FC47794B}" dt="2025-01-16T08:37:11.105" v="732"/>
        <pc:sldMkLst>
          <pc:docMk/>
          <pc:sldMk cId="2907221982" sldId="2147481300"/>
        </pc:sldMkLst>
        <pc:spChg chg="add mod">
          <ac:chgData name="Lucille Payet" userId="f41494c5-40fb-4a94-9157-d584fecd0b0d" providerId="ADAL" clId="{6D6CA4CE-510F-40A2-BE21-D224FC47794B}" dt="2025-01-16T08:37:11.105" v="732"/>
          <ac:spMkLst>
            <pc:docMk/>
            <pc:sldMk cId="2907221982" sldId="2147481300"/>
            <ac:spMk id="2" creationId="{81ED311D-B9BE-FF56-163B-29E688A2C861}"/>
          </ac:spMkLst>
        </pc:spChg>
        <pc:picChg chg="add mod">
          <ac:chgData name="Lucille Payet" userId="f41494c5-40fb-4a94-9157-d584fecd0b0d" providerId="ADAL" clId="{6D6CA4CE-510F-40A2-BE21-D224FC47794B}" dt="2025-01-16T08:36:46.101" v="731" actId="1076"/>
          <ac:picMkLst>
            <pc:docMk/>
            <pc:sldMk cId="2907221982" sldId="2147481300"/>
            <ac:picMk id="10" creationId="{93134FAB-9688-E9FA-460B-D1FB9893EA0C}"/>
          </ac:picMkLst>
        </pc:picChg>
      </pc:sldChg>
      <pc:sldChg chg="addSp delSp modSp add mod">
        <pc:chgData name="Lucille Payet" userId="f41494c5-40fb-4a94-9157-d584fecd0b0d" providerId="ADAL" clId="{6D6CA4CE-510F-40A2-BE21-D224FC47794B}" dt="2025-01-16T08:35:04.960" v="709" actId="1076"/>
        <pc:sldMkLst>
          <pc:docMk/>
          <pc:sldMk cId="2473935219" sldId="2147481301"/>
        </pc:sldMkLst>
        <pc:spChg chg="del">
          <ac:chgData name="Lucille Payet" userId="f41494c5-40fb-4a94-9157-d584fecd0b0d" providerId="ADAL" clId="{6D6CA4CE-510F-40A2-BE21-D224FC47794B}" dt="2025-01-15T16:18:37.344" v="617" actId="478"/>
          <ac:spMkLst>
            <pc:docMk/>
            <pc:sldMk cId="2473935219" sldId="2147481301"/>
            <ac:spMk id="3" creationId="{3CA2CE27-8CA0-C2E3-85D0-1BF7DEF4F22F}"/>
          </ac:spMkLst>
        </pc:spChg>
        <pc:spChg chg="add del">
          <ac:chgData name="Lucille Payet" userId="f41494c5-40fb-4a94-9157-d584fecd0b0d" providerId="ADAL" clId="{6D6CA4CE-510F-40A2-BE21-D224FC47794B}" dt="2025-01-15T16:35:05.439" v="633" actId="478"/>
          <ac:spMkLst>
            <pc:docMk/>
            <pc:sldMk cId="2473935219" sldId="2147481301"/>
            <ac:spMk id="4" creationId="{B89C9B66-B5D0-46C0-E21A-EF83BA8528C1}"/>
          </ac:spMkLst>
        </pc:spChg>
        <pc:spChg chg="add del mod">
          <ac:chgData name="Lucille Payet" userId="f41494c5-40fb-4a94-9157-d584fecd0b0d" providerId="ADAL" clId="{6D6CA4CE-510F-40A2-BE21-D224FC47794B}" dt="2025-01-15T16:18:39.966" v="618" actId="478"/>
          <ac:spMkLst>
            <pc:docMk/>
            <pc:sldMk cId="2473935219" sldId="2147481301"/>
            <ac:spMk id="5" creationId="{DCAEBCB0-CA71-C35C-8F5E-79DC354F721B}"/>
          </ac:spMkLst>
        </pc:spChg>
        <pc:spChg chg="add del">
          <ac:chgData name="Lucille Payet" userId="f41494c5-40fb-4a94-9157-d584fecd0b0d" providerId="ADAL" clId="{6D6CA4CE-510F-40A2-BE21-D224FC47794B}" dt="2025-01-15T16:35:12.273" v="635" actId="478"/>
          <ac:spMkLst>
            <pc:docMk/>
            <pc:sldMk cId="2473935219" sldId="2147481301"/>
            <ac:spMk id="6" creationId="{726A5B06-6826-9959-D171-740E1A83D735}"/>
          </ac:spMkLst>
        </pc:spChg>
        <pc:picChg chg="add mod">
          <ac:chgData name="Lucille Payet" userId="f41494c5-40fb-4a94-9157-d584fecd0b0d" providerId="ADAL" clId="{6D6CA4CE-510F-40A2-BE21-D224FC47794B}" dt="2025-01-16T08:35:04.960" v="709" actId="1076"/>
          <ac:picMkLst>
            <pc:docMk/>
            <pc:sldMk cId="2473935219" sldId="2147481301"/>
            <ac:picMk id="4" creationId="{18344FA4-1C4A-C744-4870-79AEBD9B0C64}"/>
          </ac:picMkLst>
        </pc:picChg>
        <pc:picChg chg="add del mod">
          <ac:chgData name="Lucille Payet" userId="f41494c5-40fb-4a94-9157-d584fecd0b0d" providerId="ADAL" clId="{6D6CA4CE-510F-40A2-BE21-D224FC47794B}" dt="2025-01-16T08:34:50.905" v="703" actId="478"/>
          <ac:picMkLst>
            <pc:docMk/>
            <pc:sldMk cId="2473935219" sldId="2147481301"/>
            <ac:picMk id="8" creationId="{43A96B53-0C11-9DE5-D11F-0344C35FD34C}"/>
          </ac:picMkLst>
        </pc:picChg>
        <pc:picChg chg="del">
          <ac:chgData name="Lucille Payet" userId="f41494c5-40fb-4a94-9157-d584fecd0b0d" providerId="ADAL" clId="{6D6CA4CE-510F-40A2-BE21-D224FC47794B}" dt="2025-01-15T16:18:37.344" v="617" actId="478"/>
          <ac:picMkLst>
            <pc:docMk/>
            <pc:sldMk cId="2473935219" sldId="2147481301"/>
            <ac:picMk id="64" creationId="{D52EEE31-7DED-0E35-4C6C-A95716DA1336}"/>
          </ac:picMkLst>
        </pc:picChg>
        <pc:picChg chg="del">
          <ac:chgData name="Lucille Payet" userId="f41494c5-40fb-4a94-9157-d584fecd0b0d" providerId="ADAL" clId="{6D6CA4CE-510F-40A2-BE21-D224FC47794B}" dt="2025-01-15T16:18:37.344" v="617" actId="478"/>
          <ac:picMkLst>
            <pc:docMk/>
            <pc:sldMk cId="2473935219" sldId="2147481301"/>
            <ac:picMk id="65" creationId="{041996B4-9EF3-3AEA-2A8D-9CD0FA655730}"/>
          </ac:picMkLst>
        </pc:picChg>
      </pc:sldChg>
      <pc:sldChg chg="delSp modSp new mod modClrScheme chgLayout">
        <pc:chgData name="Lucille Payet" userId="f41494c5-40fb-4a94-9157-d584fecd0b0d" providerId="ADAL" clId="{6D6CA4CE-510F-40A2-BE21-D224FC47794B}" dt="2025-01-16T08:37:34.340" v="734" actId="700"/>
        <pc:sldMkLst>
          <pc:docMk/>
          <pc:sldMk cId="556479411" sldId="2147481302"/>
        </pc:sldMkLst>
        <pc:spChg chg="del">
          <ac:chgData name="Lucille Payet" userId="f41494c5-40fb-4a94-9157-d584fecd0b0d" providerId="ADAL" clId="{6D6CA4CE-510F-40A2-BE21-D224FC47794B}" dt="2025-01-16T08:37:34.340" v="734" actId="700"/>
          <ac:spMkLst>
            <pc:docMk/>
            <pc:sldMk cId="556479411" sldId="2147481302"/>
            <ac:spMk id="2" creationId="{CDA3CC90-CBFD-748D-F718-79442C038D68}"/>
          </ac:spMkLst>
        </pc:spChg>
        <pc:spChg chg="del">
          <ac:chgData name="Lucille Payet" userId="f41494c5-40fb-4a94-9157-d584fecd0b0d" providerId="ADAL" clId="{6D6CA4CE-510F-40A2-BE21-D224FC47794B}" dt="2025-01-16T08:37:34.340" v="734" actId="700"/>
          <ac:spMkLst>
            <pc:docMk/>
            <pc:sldMk cId="556479411" sldId="2147481302"/>
            <ac:spMk id="3" creationId="{7733AA09-D2EB-32DC-DD33-E4E94C929E81}"/>
          </ac:spMkLst>
        </pc:spChg>
        <pc:spChg chg="mod ord">
          <ac:chgData name="Lucille Payet" userId="f41494c5-40fb-4a94-9157-d584fecd0b0d" providerId="ADAL" clId="{6D6CA4CE-510F-40A2-BE21-D224FC47794B}" dt="2025-01-16T08:37:34.340" v="734" actId="700"/>
          <ac:spMkLst>
            <pc:docMk/>
            <pc:sldMk cId="556479411" sldId="2147481302"/>
            <ac:spMk id="4" creationId="{4E6D1B90-C39B-288B-0B9E-5AA76609686D}"/>
          </ac:spMkLst>
        </pc:spChg>
        <pc:spChg chg="mod ord">
          <ac:chgData name="Lucille Payet" userId="f41494c5-40fb-4a94-9157-d584fecd0b0d" providerId="ADAL" clId="{6D6CA4CE-510F-40A2-BE21-D224FC47794B}" dt="2025-01-16T08:37:34.340" v="734" actId="700"/>
          <ac:spMkLst>
            <pc:docMk/>
            <pc:sldMk cId="556479411" sldId="2147481302"/>
            <ac:spMk id="5" creationId="{574AE039-F5DD-95F5-9E26-BF0D4DCFEC21}"/>
          </ac:spMkLst>
        </pc:spChg>
        <pc:spChg chg="del">
          <ac:chgData name="Lucille Payet" userId="f41494c5-40fb-4a94-9157-d584fecd0b0d" providerId="ADAL" clId="{6D6CA4CE-510F-40A2-BE21-D224FC47794B}" dt="2025-01-16T08:37:34.340" v="734" actId="700"/>
          <ac:spMkLst>
            <pc:docMk/>
            <pc:sldMk cId="556479411" sldId="2147481302"/>
            <ac:spMk id="6" creationId="{C9AB091D-1642-3CC1-2E10-FD6A3EB2EFF4}"/>
          </ac:spMkLst>
        </pc:spChg>
      </pc:sldChg>
      <pc:sldChg chg="add del">
        <pc:chgData name="Lucille Payet" userId="f41494c5-40fb-4a94-9157-d584fecd0b0d" providerId="ADAL" clId="{6D6CA4CE-510F-40A2-BE21-D224FC47794B}" dt="2025-01-16T08:39:37.740" v="755"/>
        <pc:sldMkLst>
          <pc:docMk/>
          <pc:sldMk cId="2846896816" sldId="2147481303"/>
        </pc:sldMkLst>
      </pc:sldChg>
      <pc:sldMasterChg chg="del delSldLayout">
        <pc:chgData name="Lucille Payet" userId="f41494c5-40fb-4a94-9157-d584fecd0b0d" providerId="ADAL" clId="{6D6CA4CE-510F-40A2-BE21-D224FC47794B}" dt="2025-01-15T16:11:00.732" v="556" actId="47"/>
        <pc:sldMasterMkLst>
          <pc:docMk/>
          <pc:sldMasterMk cId="25074365" sldId="2147483666"/>
        </pc:sldMasterMkLst>
        <pc:sldLayoutChg chg="del">
          <pc:chgData name="Lucille Payet" userId="f41494c5-40fb-4a94-9157-d584fecd0b0d" providerId="ADAL" clId="{6D6CA4CE-510F-40A2-BE21-D224FC47794B}" dt="2025-01-15T16:11:00.732" v="556" actId="47"/>
          <pc:sldLayoutMkLst>
            <pc:docMk/>
            <pc:sldMasterMk cId="25074365" sldId="2147483666"/>
            <pc:sldLayoutMk cId="1144211756" sldId="2147483667"/>
          </pc:sldLayoutMkLst>
        </pc:sldLayoutChg>
        <pc:sldLayoutChg chg="del">
          <pc:chgData name="Lucille Payet" userId="f41494c5-40fb-4a94-9157-d584fecd0b0d" providerId="ADAL" clId="{6D6CA4CE-510F-40A2-BE21-D224FC47794B}" dt="2025-01-15T16:11:00.732" v="556" actId="47"/>
          <pc:sldLayoutMkLst>
            <pc:docMk/>
            <pc:sldMasterMk cId="25074365" sldId="2147483666"/>
            <pc:sldLayoutMk cId="1002454058" sldId="2147483668"/>
          </pc:sldLayoutMkLst>
        </pc:sldLayoutChg>
        <pc:sldLayoutChg chg="del">
          <pc:chgData name="Lucille Payet" userId="f41494c5-40fb-4a94-9157-d584fecd0b0d" providerId="ADAL" clId="{6D6CA4CE-510F-40A2-BE21-D224FC47794B}" dt="2025-01-15T16:11:00.732" v="556" actId="47"/>
          <pc:sldLayoutMkLst>
            <pc:docMk/>
            <pc:sldMasterMk cId="25074365" sldId="2147483666"/>
            <pc:sldLayoutMk cId="50253266" sldId="2147483669"/>
          </pc:sldLayoutMkLst>
        </pc:sldLayoutChg>
        <pc:sldLayoutChg chg="del">
          <pc:chgData name="Lucille Payet" userId="f41494c5-40fb-4a94-9157-d584fecd0b0d" providerId="ADAL" clId="{6D6CA4CE-510F-40A2-BE21-D224FC47794B}" dt="2025-01-15T16:11:00.732" v="556" actId="47"/>
          <pc:sldLayoutMkLst>
            <pc:docMk/>
            <pc:sldMasterMk cId="25074365" sldId="2147483666"/>
            <pc:sldLayoutMk cId="769510043" sldId="2147483670"/>
          </pc:sldLayoutMkLst>
        </pc:sldLayoutChg>
        <pc:sldLayoutChg chg="del">
          <pc:chgData name="Lucille Payet" userId="f41494c5-40fb-4a94-9157-d584fecd0b0d" providerId="ADAL" clId="{6D6CA4CE-510F-40A2-BE21-D224FC47794B}" dt="2025-01-15T16:11:00.732" v="556" actId="47"/>
          <pc:sldLayoutMkLst>
            <pc:docMk/>
            <pc:sldMasterMk cId="25074365" sldId="2147483666"/>
            <pc:sldLayoutMk cId="3583701681" sldId="2147483671"/>
          </pc:sldLayoutMkLst>
        </pc:sldLayoutChg>
      </pc:sldMasterChg>
      <pc:sldMasterChg chg="del delSldLayout">
        <pc:chgData name="Lucille Payet" userId="f41494c5-40fb-4a94-9157-d584fecd0b0d" providerId="ADAL" clId="{6D6CA4CE-510F-40A2-BE21-D224FC47794B}" dt="2025-01-16T08:39:02.571" v="740" actId="47"/>
        <pc:sldMasterMkLst>
          <pc:docMk/>
          <pc:sldMasterMk cId="3730342899" sldId="2147483666"/>
        </pc:sldMasterMkLst>
        <pc:sldLayoutChg chg="del">
          <pc:chgData name="Lucille Payet" userId="f41494c5-40fb-4a94-9157-d584fecd0b0d" providerId="ADAL" clId="{6D6CA4CE-510F-40A2-BE21-D224FC47794B}" dt="2025-01-16T08:39:02.571" v="740" actId="47"/>
          <pc:sldLayoutMkLst>
            <pc:docMk/>
            <pc:sldMasterMk cId="3730342899" sldId="2147483666"/>
            <pc:sldLayoutMk cId="3390543842" sldId="2147483667"/>
          </pc:sldLayoutMkLst>
        </pc:sldLayoutChg>
        <pc:sldLayoutChg chg="del">
          <pc:chgData name="Lucille Payet" userId="f41494c5-40fb-4a94-9157-d584fecd0b0d" providerId="ADAL" clId="{6D6CA4CE-510F-40A2-BE21-D224FC47794B}" dt="2025-01-16T08:39:02.571" v="740" actId="47"/>
          <pc:sldLayoutMkLst>
            <pc:docMk/>
            <pc:sldMasterMk cId="3730342899" sldId="2147483666"/>
            <pc:sldLayoutMk cId="1938821972" sldId="2147483668"/>
          </pc:sldLayoutMkLst>
        </pc:sldLayoutChg>
        <pc:sldLayoutChg chg="del">
          <pc:chgData name="Lucille Payet" userId="f41494c5-40fb-4a94-9157-d584fecd0b0d" providerId="ADAL" clId="{6D6CA4CE-510F-40A2-BE21-D224FC47794B}" dt="2025-01-16T08:39:02.571" v="740" actId="47"/>
          <pc:sldLayoutMkLst>
            <pc:docMk/>
            <pc:sldMasterMk cId="3730342899" sldId="2147483666"/>
            <pc:sldLayoutMk cId="1069147626" sldId="2147483669"/>
          </pc:sldLayoutMkLst>
        </pc:sldLayoutChg>
        <pc:sldLayoutChg chg="del">
          <pc:chgData name="Lucille Payet" userId="f41494c5-40fb-4a94-9157-d584fecd0b0d" providerId="ADAL" clId="{6D6CA4CE-510F-40A2-BE21-D224FC47794B}" dt="2025-01-16T08:39:02.571" v="740" actId="47"/>
          <pc:sldLayoutMkLst>
            <pc:docMk/>
            <pc:sldMasterMk cId="3730342899" sldId="2147483666"/>
            <pc:sldLayoutMk cId="1712979352" sldId="2147483670"/>
          </pc:sldLayoutMkLst>
        </pc:sldLayoutChg>
        <pc:sldLayoutChg chg="del">
          <pc:chgData name="Lucille Payet" userId="f41494c5-40fb-4a94-9157-d584fecd0b0d" providerId="ADAL" clId="{6D6CA4CE-510F-40A2-BE21-D224FC47794B}" dt="2025-01-16T08:39:02.571" v="740" actId="47"/>
          <pc:sldLayoutMkLst>
            <pc:docMk/>
            <pc:sldMasterMk cId="3730342899" sldId="2147483666"/>
            <pc:sldLayoutMk cId="31095504" sldId="2147483671"/>
          </pc:sldLayoutMkLst>
        </pc:sldLayoutChg>
      </pc:sldMasterChg>
    </pc:docChg>
  </pc:docChgLst>
  <pc:docChgLst>
    <pc:chgData name="Lucille Payet" userId="f41494c5-40fb-4a94-9157-d584fecd0b0d" providerId="ADAL" clId="{9F963365-B2A2-45AA-8A7D-DE97CA03B7D0}"/>
    <pc:docChg chg="undo custSel modSld">
      <pc:chgData name="Lucille Payet" userId="f41494c5-40fb-4a94-9157-d584fecd0b0d" providerId="ADAL" clId="{9F963365-B2A2-45AA-8A7D-DE97CA03B7D0}" dt="2025-01-13T16:24:57.813" v="6" actId="20577"/>
      <pc:docMkLst>
        <pc:docMk/>
      </pc:docMkLst>
      <pc:sldChg chg="modSp mod">
        <pc:chgData name="Lucille Payet" userId="f41494c5-40fb-4a94-9157-d584fecd0b0d" providerId="ADAL" clId="{9F963365-B2A2-45AA-8A7D-DE97CA03B7D0}" dt="2025-01-13T16:24:57.813" v="6" actId="20577"/>
        <pc:sldMkLst>
          <pc:docMk/>
          <pc:sldMk cId="4026791253" sldId="4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D5942-BECA-4D2F-BE4D-56212EAD466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D32C5B-1977-4BFB-A56E-B4A77017E35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4782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2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B96303-8105-BA7B-4FD5-E4C210D4F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942D448-374D-C59F-4D1F-543D19C88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6A4424E-797E-09D9-0334-3B84AA7E3B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FontTx/>
              <a:buNone/>
            </a:pPr>
            <a:r>
              <a:rPr lang="en-US" b="0" err="1"/>
              <a:t>Détailler</a:t>
            </a:r>
            <a:r>
              <a:rPr lang="en-US" b="0"/>
              <a:t> </a:t>
            </a:r>
            <a:r>
              <a:rPr lang="en-US" b="0" err="1"/>
              <a:t>ici</a:t>
            </a:r>
            <a:r>
              <a:rPr lang="en-US" b="0"/>
              <a:t> les </a:t>
            </a:r>
            <a:r>
              <a:rPr lang="en-US" b="0" err="1"/>
              <a:t>éléments</a:t>
            </a:r>
            <a:r>
              <a:rPr lang="en-US" b="0"/>
              <a:t> </a:t>
            </a:r>
            <a:r>
              <a:rPr lang="en-US" b="0" err="1"/>
              <a:t>principaux</a:t>
            </a:r>
            <a:r>
              <a:rPr lang="en-US" b="0"/>
              <a:t> à </a:t>
            </a:r>
            <a:r>
              <a:rPr lang="en-US" b="0" err="1"/>
              <a:t>partager</a:t>
            </a:r>
            <a:r>
              <a:rPr lang="en-US" b="0"/>
              <a:t> / </a:t>
            </a:r>
            <a:r>
              <a:rPr lang="en-US" b="0" err="1"/>
              <a:t>communiquer</a:t>
            </a:r>
            <a:r>
              <a:rPr lang="en-US" b="0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76E0D8-2D62-7BC3-04F0-9586BF7B63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BB846-ECFE-5844-B479-91413EB9ADE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7978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6688" y="1347788"/>
            <a:ext cx="6465887" cy="3638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7:notes"/>
          <p:cNvSpPr txBox="1">
            <a:spLocks noGrp="1"/>
          </p:cNvSpPr>
          <p:nvPr>
            <p:ph type="body" idx="1"/>
          </p:nvPr>
        </p:nvSpPr>
        <p:spPr>
          <a:xfrm>
            <a:off x="679927" y="5187734"/>
            <a:ext cx="5439410" cy="424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18" name="Google Shape;218;p7:notes"/>
          <p:cNvSpPr txBox="1">
            <a:spLocks noGrp="1"/>
          </p:cNvSpPr>
          <p:nvPr>
            <p:ph type="sldNum" idx="12"/>
          </p:nvPr>
        </p:nvSpPr>
        <p:spPr>
          <a:xfrm>
            <a:off x="3851342" y="10238853"/>
            <a:ext cx="2946347" cy="54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67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4002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:notes"/>
          <p:cNvSpPr txBox="1">
            <a:spLocks noGrp="1"/>
          </p:cNvSpPr>
          <p:nvPr>
            <p:ph type="body" idx="1"/>
          </p:nvPr>
        </p:nvSpPr>
        <p:spPr>
          <a:xfrm>
            <a:off x="679927" y="5187728"/>
            <a:ext cx="5439410" cy="4244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76" name="Google Shape;2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66688" y="1347788"/>
            <a:ext cx="6465887" cy="3638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92710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2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ère diapositive de couver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95536" y="1131590"/>
            <a:ext cx="3672408" cy="1512168"/>
          </a:xfrm>
        </p:spPr>
        <p:txBody>
          <a:bodyPr anchor="ctr">
            <a:noAutofit/>
          </a:bodyPr>
          <a:lstStyle>
            <a:lvl1pPr algn="ctr">
              <a:defRPr sz="2400" b="1" cap="sm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Entrez le titre de la présentation ici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95536" y="3291830"/>
            <a:ext cx="3672408" cy="327133"/>
          </a:xfrm>
        </p:spPr>
        <p:txBody>
          <a:bodyPr>
            <a:noAutofit/>
          </a:bodyPr>
          <a:lstStyle>
            <a:lvl1pPr marL="0" indent="0" algn="ctr">
              <a:buNone/>
              <a:defRPr sz="1600" b="0" i="1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Entrez votre sous-titre (optionnel)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67544" y="4968000"/>
            <a:ext cx="720080" cy="14401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9FF49641-DB47-4373-A8C0-94473B309215}" type="datetime1">
              <a:rPr lang="fr-FR" smtClean="0"/>
              <a:t>16/01/2025</a:t>
            </a:fld>
            <a:endParaRPr lang="fr-FR"/>
          </a:p>
        </p:txBody>
      </p:sp>
      <p:cxnSp>
        <p:nvCxnSpPr>
          <p:cNvPr id="17" name="Straight Connector 5">
            <a:extLst>
              <a:ext uri="{FF2B5EF4-FFF2-40B4-BE49-F238E27FC236}">
                <a16:creationId xmlns:a16="http://schemas.microsoft.com/office/drawing/2014/main" id="{D1611296-AD17-C44F-8A3D-A9C87E884B37}"/>
              </a:ext>
            </a:extLst>
          </p:cNvPr>
          <p:cNvCxnSpPr>
            <a:cxnSpLocks/>
          </p:cNvCxnSpPr>
          <p:nvPr userDrawn="1"/>
        </p:nvCxnSpPr>
        <p:spPr>
          <a:xfrm>
            <a:off x="946212" y="3006682"/>
            <a:ext cx="2592288" cy="0"/>
          </a:xfrm>
          <a:prstGeom prst="line">
            <a:avLst/>
          </a:prstGeom>
          <a:ln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520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39639" y="3146792"/>
            <a:ext cx="1847718" cy="17215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fr-FR" sz="1050">
                <a:solidFill>
                  <a:schemeClr val="accent1"/>
                </a:solidFill>
                <a:latin typeface="+mj-lt"/>
              </a:rPr>
              <a:t>contact@alliance-allice.com</a:t>
            </a:r>
          </a:p>
          <a:p>
            <a:r>
              <a:rPr lang="fr-FR" sz="1050">
                <a:solidFill>
                  <a:schemeClr val="accent1"/>
                </a:solidFill>
                <a:latin typeface="+mj-lt"/>
              </a:rPr>
              <a:t>+33 (0)4 72 44 49 11</a:t>
            </a:r>
          </a:p>
          <a:p>
            <a:r>
              <a:rPr lang="fr-FR" sz="1050">
                <a:solidFill>
                  <a:schemeClr val="accent1"/>
                </a:solidFill>
                <a:latin typeface="+mj-lt"/>
              </a:rPr>
              <a:t>www.alliance-allice.com</a:t>
            </a:r>
            <a:endParaRPr lang="fr-FR" sz="1100">
              <a:solidFill>
                <a:schemeClr val="accent1"/>
              </a:solidFill>
              <a:latin typeface="+mj-lt"/>
            </a:endParaRPr>
          </a:p>
          <a:p>
            <a:r>
              <a:rPr lang="fr-FR" sz="700">
                <a:solidFill>
                  <a:schemeClr val="accent1"/>
                </a:solidFill>
                <a:latin typeface="+mj-lt"/>
              </a:rPr>
              <a:t> </a:t>
            </a:r>
            <a:br>
              <a:rPr lang="fr-FR" sz="700">
                <a:solidFill>
                  <a:schemeClr val="accent1"/>
                </a:solidFill>
                <a:latin typeface="+mj-lt"/>
              </a:rPr>
            </a:br>
            <a:r>
              <a:rPr lang="fr-FR" sz="700">
                <a:solidFill>
                  <a:schemeClr val="accent1"/>
                </a:solidFill>
                <a:latin typeface="+mj-lt"/>
              </a:rPr>
              <a:t> </a:t>
            </a:r>
          </a:p>
          <a:p>
            <a:r>
              <a:rPr lang="fr-FR" sz="1100">
                <a:solidFill>
                  <a:schemeClr val="accent1"/>
                </a:solidFill>
                <a:latin typeface="+mj-lt"/>
              </a:rPr>
              <a:t>Alliance ALLICE</a:t>
            </a:r>
          </a:p>
          <a:p>
            <a:r>
              <a:rPr lang="fr-FR" sz="1050">
                <a:solidFill>
                  <a:schemeClr val="accent1"/>
                </a:solidFill>
                <a:latin typeface="+mj-lt"/>
              </a:rPr>
              <a:t>Chez CETIAT</a:t>
            </a:r>
          </a:p>
          <a:p>
            <a:r>
              <a:rPr lang="fr-FR" sz="1050">
                <a:solidFill>
                  <a:schemeClr val="accent1"/>
                </a:solidFill>
                <a:latin typeface="+mj-lt"/>
              </a:rPr>
              <a:t>25 Avenue</a:t>
            </a:r>
            <a:r>
              <a:rPr lang="fr-FR" sz="1050" baseline="0">
                <a:solidFill>
                  <a:schemeClr val="accent1"/>
                </a:solidFill>
                <a:latin typeface="+mj-lt"/>
              </a:rPr>
              <a:t> des Arts</a:t>
            </a:r>
          </a:p>
          <a:p>
            <a:r>
              <a:rPr lang="fr-FR" sz="1050" baseline="0">
                <a:solidFill>
                  <a:schemeClr val="accent1"/>
                </a:solidFill>
                <a:latin typeface="+mj-lt"/>
              </a:rPr>
              <a:t>69100 Villeurbanne</a:t>
            </a:r>
            <a:br>
              <a:rPr lang="fr-FR" sz="1050" baseline="0">
                <a:solidFill>
                  <a:schemeClr val="accent1"/>
                </a:solidFill>
                <a:latin typeface="+mj-lt"/>
              </a:rPr>
            </a:br>
            <a:r>
              <a:rPr lang="fr-FR" sz="1050" baseline="0">
                <a:solidFill>
                  <a:schemeClr val="accent1"/>
                </a:solidFill>
                <a:latin typeface="+mj-lt"/>
              </a:rPr>
              <a:t>FRANCE</a:t>
            </a:r>
            <a:endParaRPr lang="fr-FR" sz="105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7" name="Connecteur droit 6"/>
          <p:cNvCxnSpPr/>
          <p:nvPr userDrawn="1"/>
        </p:nvCxnSpPr>
        <p:spPr>
          <a:xfrm>
            <a:off x="334800" y="3786879"/>
            <a:ext cx="1296000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 userDrawn="1"/>
        </p:nvSpPr>
        <p:spPr>
          <a:xfrm>
            <a:off x="239639" y="2825176"/>
            <a:ext cx="1847718" cy="303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fr-FR" sz="1400" b="1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Contacter ALLICE</a:t>
            </a:r>
          </a:p>
        </p:txBody>
      </p:sp>
      <p:cxnSp>
        <p:nvCxnSpPr>
          <p:cNvPr id="14" name="Connecteur droit 13"/>
          <p:cNvCxnSpPr/>
          <p:nvPr userDrawn="1"/>
        </p:nvCxnSpPr>
        <p:spPr>
          <a:xfrm>
            <a:off x="334229" y="3127874"/>
            <a:ext cx="1296000" cy="0"/>
          </a:xfrm>
          <a:prstGeom prst="line">
            <a:avLst/>
          </a:prstGeom>
          <a:ln w="63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9B01E70-515E-8580-120E-0E921D2AD7BF}"/>
              </a:ext>
            </a:extLst>
          </p:cNvPr>
          <p:cNvSpPr/>
          <p:nvPr userDrawn="1"/>
        </p:nvSpPr>
        <p:spPr>
          <a:xfrm>
            <a:off x="4906851" y="2923504"/>
            <a:ext cx="2137893" cy="863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6874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8917" y="1568174"/>
            <a:ext cx="7830000" cy="1161000"/>
          </a:xfrm>
        </p:spPr>
        <p:txBody>
          <a:bodyPr anchor="b"/>
          <a:lstStyle>
            <a:lvl1pPr>
              <a:defRPr sz="3750" b="0">
                <a:solidFill>
                  <a:schemeClr val="bg1"/>
                </a:solidFill>
                <a:latin typeface="Encode Sans ExpandedLight" pitchFamily="2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8917" y="2782014"/>
            <a:ext cx="7830000" cy="594000"/>
          </a:xfrm>
        </p:spPr>
        <p:txBody>
          <a:bodyPr/>
          <a:lstStyle>
            <a:lvl1pPr>
              <a:defRPr sz="2175" b="0">
                <a:solidFill>
                  <a:schemeClr val="bg1"/>
                </a:solidFill>
                <a:latin typeface="Encode Sans ExpandedLight" pitchFamily="2" charset="0"/>
              </a:defRPr>
            </a:lvl1pPr>
            <a:lvl2pPr>
              <a:defRPr sz="1875">
                <a:latin typeface="Encode Sans ExpandedLight" pitchFamily="2" charset="0"/>
              </a:defRPr>
            </a:lvl2pPr>
            <a:lvl3pPr>
              <a:defRPr sz="1875">
                <a:latin typeface="Encode Sans ExpandedLight" pitchFamily="2" charset="0"/>
              </a:defRPr>
            </a:lvl3pPr>
            <a:lvl4pPr>
              <a:defRPr sz="1875">
                <a:latin typeface="Encode Sans ExpandedLight" pitchFamily="2" charset="0"/>
              </a:defRPr>
            </a:lvl4pPr>
            <a:lvl5pPr>
              <a:defRPr sz="1875">
                <a:latin typeface="Encode Sans ExpandedLight" pitchFamily="2" charset="0"/>
              </a:defRPr>
            </a:lvl5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38539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with 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342" y="1080689"/>
            <a:ext cx="4104000" cy="1377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C616F341-424E-4ECC-B11D-0008CB10FA1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97104" y="1080689"/>
            <a:ext cx="4104000" cy="1377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Espace réservé pour une image  33">
            <a:extLst>
              <a:ext uri="{FF2B5EF4-FFF2-40B4-BE49-F238E27FC236}">
                <a16:creationId xmlns:a16="http://schemas.microsoft.com/office/drawing/2014/main" id="{4DCA1355-34B5-49FC-BA6B-273A843D534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82204" y="2569369"/>
            <a:ext cx="8179596" cy="2187457"/>
          </a:xfrm>
          <a:prstGeom prst="rect">
            <a:avLst/>
          </a:prstGeom>
          <a:noFill/>
          <a:ln w="3175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900" b="0" cap="none" baseline="0">
                <a:solidFill>
                  <a:schemeClr val="tx2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 noProof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718435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300" y="1968300"/>
            <a:ext cx="8100000" cy="2700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LYYYY/MM/DD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E51F8B3E-14FB-4855-BA2B-DAC0E96F21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00" y="1151316"/>
            <a:ext cx="8100000" cy="648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2031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300" y="2195709"/>
            <a:ext cx="3996000" cy="2430000"/>
          </a:xfrm>
        </p:spPr>
        <p:txBody>
          <a:bodyPr/>
          <a:lstStyle>
            <a:lvl1pPr>
              <a:defRPr sz="1425"/>
            </a:lvl1pPr>
            <a:lvl2pPr>
              <a:defRPr sz="1425"/>
            </a:lvl2pPr>
            <a:lvl3pPr>
              <a:defRPr sz="1125"/>
            </a:lvl3pPr>
            <a:lvl4pPr>
              <a:defRPr sz="975"/>
            </a:lvl4pPr>
            <a:lvl5pPr>
              <a:defRPr sz="97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LYYYY/MM/DD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E51F8B3E-14FB-4855-BA2B-DAC0E96F21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2300" y="1226324"/>
            <a:ext cx="3996000" cy="918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12" name="Espace réservé pour une image  33">
            <a:extLst>
              <a:ext uri="{FF2B5EF4-FFF2-40B4-BE49-F238E27FC236}">
                <a16:creationId xmlns:a16="http://schemas.microsoft.com/office/drawing/2014/main" id="{895E04EA-65C6-4AA2-8F1E-9A4E11C6614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572000" y="846307"/>
            <a:ext cx="4124528" cy="3779402"/>
          </a:xfrm>
          <a:prstGeom prst="rect">
            <a:avLst/>
          </a:prstGeom>
          <a:noFill/>
          <a:ln w="3175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900" b="0" cap="none" baseline="0">
                <a:solidFill>
                  <a:schemeClr val="tx2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 noProof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982877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hite with 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LYYYY/MM/DD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12" name="Espace réservé pour une image  33">
            <a:extLst>
              <a:ext uri="{FF2B5EF4-FFF2-40B4-BE49-F238E27FC236}">
                <a16:creationId xmlns:a16="http://schemas.microsoft.com/office/drawing/2014/main" id="{895E04EA-65C6-4AA2-8F1E-9A4E11C6614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572000" y="846307"/>
            <a:ext cx="4124528" cy="3779402"/>
          </a:xfrm>
          <a:prstGeom prst="rect">
            <a:avLst/>
          </a:prstGeom>
          <a:noFill/>
          <a:ln w="3175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900" b="0" cap="none" baseline="0">
                <a:solidFill>
                  <a:schemeClr val="tx2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 noProof="0"/>
              <a:t>Photo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8038BA85-2084-4869-B223-D5D52B6CE4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2917" y="846307"/>
            <a:ext cx="4089083" cy="3779402"/>
          </a:xfrm>
          <a:custGeom>
            <a:avLst/>
            <a:gdLst>
              <a:gd name="connsiteX0" fmla="*/ 0 w 5452110"/>
              <a:gd name="connsiteY0" fmla="*/ 0 h 5039202"/>
              <a:gd name="connsiteX1" fmla="*/ 5452110 w 5452110"/>
              <a:gd name="connsiteY1" fmla="*/ 0 h 5039202"/>
              <a:gd name="connsiteX2" fmla="*/ 5452110 w 5452110"/>
              <a:gd name="connsiteY2" fmla="*/ 5039202 h 5039202"/>
              <a:gd name="connsiteX3" fmla="*/ 0 w 5452110"/>
              <a:gd name="connsiteY3" fmla="*/ 5039202 h 503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52110" h="5039202">
                <a:moveTo>
                  <a:pt x="0" y="0"/>
                </a:moveTo>
                <a:lnTo>
                  <a:pt x="5452110" y="0"/>
                </a:lnTo>
                <a:lnTo>
                  <a:pt x="5452110" y="5039202"/>
                </a:lnTo>
                <a:lnTo>
                  <a:pt x="0" y="5039202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0" tIns="540000" rIns="360000" bIns="36000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4402" y="2195709"/>
            <a:ext cx="3699000" cy="2160000"/>
          </a:xfrm>
        </p:spPr>
        <p:txBody>
          <a:bodyPr/>
          <a:lstStyle>
            <a:lvl1pPr>
              <a:defRPr sz="1425">
                <a:solidFill>
                  <a:schemeClr val="bg1"/>
                </a:solidFill>
              </a:defRPr>
            </a:lvl1pPr>
            <a:lvl2pPr>
              <a:defRPr sz="1425">
                <a:solidFill>
                  <a:schemeClr val="bg1"/>
                </a:solidFill>
              </a:defRPr>
            </a:lvl2pPr>
            <a:lvl3pPr>
              <a:defRPr sz="1125">
                <a:solidFill>
                  <a:schemeClr val="bg1"/>
                </a:solidFill>
              </a:defRPr>
            </a:lvl3pPr>
            <a:lvl4pPr>
              <a:defRPr sz="975">
                <a:solidFill>
                  <a:schemeClr val="bg1"/>
                </a:solidFill>
              </a:defRPr>
            </a:lvl4pPr>
            <a:lvl5pPr>
              <a:defRPr sz="9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3CC8265-43A8-4733-994F-26FC35CA74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5400000">
            <a:off x="4106862" y="2644347"/>
            <a:ext cx="1125649" cy="215062"/>
          </a:xfrm>
          <a:custGeom>
            <a:avLst/>
            <a:gdLst>
              <a:gd name="connsiteX0" fmla="*/ 21781 w 1682584"/>
              <a:gd name="connsiteY0" fmla="*/ 278191 h 321468"/>
              <a:gd name="connsiteX1" fmla="*/ 43562 w 1682584"/>
              <a:gd name="connsiteY1" fmla="*/ 299829 h 321468"/>
              <a:gd name="connsiteX2" fmla="*/ 21781 w 1682584"/>
              <a:gd name="connsiteY2" fmla="*/ 321467 h 321468"/>
              <a:gd name="connsiteX3" fmla="*/ 0 w 1682584"/>
              <a:gd name="connsiteY3" fmla="*/ 299829 h 321468"/>
              <a:gd name="connsiteX4" fmla="*/ 21781 w 1682584"/>
              <a:gd name="connsiteY4" fmla="*/ 278191 h 321468"/>
              <a:gd name="connsiteX5" fmla="*/ 1659441 w 1682584"/>
              <a:gd name="connsiteY5" fmla="*/ 274986 h 321468"/>
              <a:gd name="connsiteX6" fmla="*/ 1682584 w 1682584"/>
              <a:gd name="connsiteY6" fmla="*/ 298227 h 321468"/>
              <a:gd name="connsiteX7" fmla="*/ 1659441 w 1682584"/>
              <a:gd name="connsiteY7" fmla="*/ 321468 h 321468"/>
              <a:gd name="connsiteX8" fmla="*/ 1636298 w 1682584"/>
              <a:gd name="connsiteY8" fmla="*/ 298227 h 321468"/>
              <a:gd name="connsiteX9" fmla="*/ 1659441 w 1682584"/>
              <a:gd name="connsiteY9" fmla="*/ 274986 h 321468"/>
              <a:gd name="connsiteX10" fmla="*/ 197391 w 1682584"/>
              <a:gd name="connsiteY10" fmla="*/ 263766 h 321468"/>
              <a:gd name="connsiteX11" fmla="*/ 225979 w 1682584"/>
              <a:gd name="connsiteY11" fmla="*/ 292617 h 321468"/>
              <a:gd name="connsiteX12" fmla="*/ 197391 w 1682584"/>
              <a:gd name="connsiteY12" fmla="*/ 321468 h 321468"/>
              <a:gd name="connsiteX13" fmla="*/ 168803 w 1682584"/>
              <a:gd name="connsiteY13" fmla="*/ 292617 h 321468"/>
              <a:gd name="connsiteX14" fmla="*/ 197391 w 1682584"/>
              <a:gd name="connsiteY14" fmla="*/ 263766 h 321468"/>
              <a:gd name="connsiteX15" fmla="*/ 1453881 w 1682584"/>
              <a:gd name="connsiteY15" fmla="*/ 255752 h 321468"/>
              <a:gd name="connsiteX16" fmla="*/ 1486553 w 1682584"/>
              <a:gd name="connsiteY16" fmla="*/ 288610 h 321468"/>
              <a:gd name="connsiteX17" fmla="*/ 1453881 w 1682584"/>
              <a:gd name="connsiteY17" fmla="*/ 321468 h 321468"/>
              <a:gd name="connsiteX18" fmla="*/ 1421209 w 1682584"/>
              <a:gd name="connsiteY18" fmla="*/ 288610 h 321468"/>
              <a:gd name="connsiteX19" fmla="*/ 1453881 w 1682584"/>
              <a:gd name="connsiteY19" fmla="*/ 255752 h 321468"/>
              <a:gd name="connsiteX20" fmla="*/ 1261936 w 1682584"/>
              <a:gd name="connsiteY20" fmla="*/ 236519 h 321468"/>
              <a:gd name="connsiteX21" fmla="*/ 1304137 w 1682584"/>
              <a:gd name="connsiteY21" fmla="*/ 278993 h 321468"/>
              <a:gd name="connsiteX22" fmla="*/ 1261936 w 1682584"/>
              <a:gd name="connsiteY22" fmla="*/ 321467 h 321468"/>
              <a:gd name="connsiteX23" fmla="*/ 1219735 w 1682584"/>
              <a:gd name="connsiteY23" fmla="*/ 278993 h 321468"/>
              <a:gd name="connsiteX24" fmla="*/ 1261936 w 1682584"/>
              <a:gd name="connsiteY24" fmla="*/ 236519 h 321468"/>
              <a:gd name="connsiteX25" fmla="*/ 374361 w 1682584"/>
              <a:gd name="connsiteY25" fmla="*/ 236519 h 321468"/>
              <a:gd name="connsiteX26" fmla="*/ 416562 w 1682584"/>
              <a:gd name="connsiteY26" fmla="*/ 278993 h 321468"/>
              <a:gd name="connsiteX27" fmla="*/ 374361 w 1682584"/>
              <a:gd name="connsiteY27" fmla="*/ 321467 h 321468"/>
              <a:gd name="connsiteX28" fmla="*/ 332160 w 1682584"/>
              <a:gd name="connsiteY28" fmla="*/ 278993 h 321468"/>
              <a:gd name="connsiteX29" fmla="*/ 374361 w 1682584"/>
              <a:gd name="connsiteY29" fmla="*/ 236519 h 321468"/>
              <a:gd name="connsiteX30" fmla="*/ 722858 w 1682584"/>
              <a:gd name="connsiteY30" fmla="*/ 231710 h 321468"/>
              <a:gd name="connsiteX31" fmla="*/ 767782 w 1682584"/>
              <a:gd name="connsiteY31" fmla="*/ 276589 h 321468"/>
              <a:gd name="connsiteX32" fmla="*/ 722858 w 1682584"/>
              <a:gd name="connsiteY32" fmla="*/ 321468 h 321468"/>
              <a:gd name="connsiteX33" fmla="*/ 677934 w 1682584"/>
              <a:gd name="connsiteY33" fmla="*/ 276589 h 321468"/>
              <a:gd name="connsiteX34" fmla="*/ 722858 w 1682584"/>
              <a:gd name="connsiteY34" fmla="*/ 231710 h 321468"/>
              <a:gd name="connsiteX35" fmla="*/ 1072714 w 1682584"/>
              <a:gd name="connsiteY35" fmla="*/ 223696 h 321468"/>
              <a:gd name="connsiteX36" fmla="*/ 1121721 w 1682584"/>
              <a:gd name="connsiteY36" fmla="*/ 272582 h 321468"/>
              <a:gd name="connsiteX37" fmla="*/ 1072714 w 1682584"/>
              <a:gd name="connsiteY37" fmla="*/ 321468 h 321468"/>
              <a:gd name="connsiteX38" fmla="*/ 1023707 w 1682584"/>
              <a:gd name="connsiteY38" fmla="*/ 272582 h 321468"/>
              <a:gd name="connsiteX39" fmla="*/ 1072714 w 1682584"/>
              <a:gd name="connsiteY39" fmla="*/ 223696 h 321468"/>
              <a:gd name="connsiteX40" fmla="*/ 895744 w 1682584"/>
              <a:gd name="connsiteY40" fmla="*/ 223696 h 321468"/>
              <a:gd name="connsiteX41" fmla="*/ 944751 w 1682584"/>
              <a:gd name="connsiteY41" fmla="*/ 272582 h 321468"/>
              <a:gd name="connsiteX42" fmla="*/ 895744 w 1682584"/>
              <a:gd name="connsiteY42" fmla="*/ 321468 h 321468"/>
              <a:gd name="connsiteX43" fmla="*/ 846737 w 1682584"/>
              <a:gd name="connsiteY43" fmla="*/ 272582 h 321468"/>
              <a:gd name="connsiteX44" fmla="*/ 895744 w 1682584"/>
              <a:gd name="connsiteY44" fmla="*/ 223696 h 321468"/>
              <a:gd name="connsiteX45" fmla="*/ 549970 w 1682584"/>
              <a:gd name="connsiteY45" fmla="*/ 223696 h 321468"/>
              <a:gd name="connsiteX46" fmla="*/ 598977 w 1682584"/>
              <a:gd name="connsiteY46" fmla="*/ 272582 h 321468"/>
              <a:gd name="connsiteX47" fmla="*/ 549970 w 1682584"/>
              <a:gd name="connsiteY47" fmla="*/ 321468 h 321468"/>
              <a:gd name="connsiteX48" fmla="*/ 500963 w 1682584"/>
              <a:gd name="connsiteY48" fmla="*/ 272582 h 321468"/>
              <a:gd name="connsiteX49" fmla="*/ 549970 w 1682584"/>
              <a:gd name="connsiteY49" fmla="*/ 223696 h 321468"/>
              <a:gd name="connsiteX50" fmla="*/ 1161617 w 1682584"/>
              <a:gd name="connsiteY50" fmla="*/ 130686 h 321468"/>
              <a:gd name="connsiteX51" fmla="*/ 1182454 w 1682584"/>
              <a:gd name="connsiteY51" fmla="*/ 151106 h 321468"/>
              <a:gd name="connsiteX52" fmla="*/ 1161617 w 1682584"/>
              <a:gd name="connsiteY52" fmla="*/ 171526 h 321468"/>
              <a:gd name="connsiteX53" fmla="*/ 1140780 w 1682584"/>
              <a:gd name="connsiteY53" fmla="*/ 151106 h 321468"/>
              <a:gd name="connsiteX54" fmla="*/ 1161617 w 1682584"/>
              <a:gd name="connsiteY54" fmla="*/ 130686 h 321468"/>
              <a:gd name="connsiteX55" fmla="*/ 456457 w 1682584"/>
              <a:gd name="connsiteY55" fmla="*/ 130686 h 321468"/>
              <a:gd name="connsiteX56" fmla="*/ 477294 w 1682584"/>
              <a:gd name="connsiteY56" fmla="*/ 151106 h 321468"/>
              <a:gd name="connsiteX57" fmla="*/ 456457 w 1682584"/>
              <a:gd name="connsiteY57" fmla="*/ 171526 h 321468"/>
              <a:gd name="connsiteX58" fmla="*/ 435620 w 1682584"/>
              <a:gd name="connsiteY58" fmla="*/ 151106 h 321468"/>
              <a:gd name="connsiteX59" fmla="*/ 456457 w 1682584"/>
              <a:gd name="connsiteY59" fmla="*/ 130686 h 321468"/>
              <a:gd name="connsiteX60" fmla="*/ 980145 w 1682584"/>
              <a:gd name="connsiteY60" fmla="*/ 100738 h 321468"/>
              <a:gd name="connsiteX61" fmla="*/ 1015539 w 1682584"/>
              <a:gd name="connsiteY61" fmla="*/ 136132 h 321468"/>
              <a:gd name="connsiteX62" fmla="*/ 980145 w 1682584"/>
              <a:gd name="connsiteY62" fmla="*/ 171526 h 321468"/>
              <a:gd name="connsiteX63" fmla="*/ 944751 w 1682584"/>
              <a:gd name="connsiteY63" fmla="*/ 136132 h 321468"/>
              <a:gd name="connsiteX64" fmla="*/ 980145 w 1682584"/>
              <a:gd name="connsiteY64" fmla="*/ 100738 h 321468"/>
              <a:gd name="connsiteX65" fmla="*/ 803042 w 1682584"/>
              <a:gd name="connsiteY65" fmla="*/ 100738 h 321468"/>
              <a:gd name="connsiteX66" fmla="*/ 838304 w 1682584"/>
              <a:gd name="connsiteY66" fmla="*/ 136132 h 321468"/>
              <a:gd name="connsiteX67" fmla="*/ 803042 w 1682584"/>
              <a:gd name="connsiteY67" fmla="*/ 171526 h 321468"/>
              <a:gd name="connsiteX68" fmla="*/ 767780 w 1682584"/>
              <a:gd name="connsiteY68" fmla="*/ 136132 h 321468"/>
              <a:gd name="connsiteX69" fmla="*/ 803042 w 1682584"/>
              <a:gd name="connsiteY69" fmla="*/ 100738 h 321468"/>
              <a:gd name="connsiteX70" fmla="*/ 634239 w 1682584"/>
              <a:gd name="connsiteY70" fmla="*/ 100738 h 321468"/>
              <a:gd name="connsiteX71" fmla="*/ 669501 w 1682584"/>
              <a:gd name="connsiteY71" fmla="*/ 136132 h 321468"/>
              <a:gd name="connsiteX72" fmla="*/ 634239 w 1682584"/>
              <a:gd name="connsiteY72" fmla="*/ 171526 h 321468"/>
              <a:gd name="connsiteX73" fmla="*/ 598977 w 1682584"/>
              <a:gd name="connsiteY73" fmla="*/ 136132 h 321468"/>
              <a:gd name="connsiteX74" fmla="*/ 634239 w 1682584"/>
              <a:gd name="connsiteY74" fmla="*/ 100738 h 321468"/>
              <a:gd name="connsiteX75" fmla="*/ 898467 w 1682584"/>
              <a:gd name="connsiteY75" fmla="*/ 0 h 321468"/>
              <a:gd name="connsiteX76" fmla="*/ 917526 w 1682584"/>
              <a:gd name="connsiteY76" fmla="*/ 19234 h 321468"/>
              <a:gd name="connsiteX77" fmla="*/ 898467 w 1682584"/>
              <a:gd name="connsiteY77" fmla="*/ 38468 h 321468"/>
              <a:gd name="connsiteX78" fmla="*/ 879408 w 1682584"/>
              <a:gd name="connsiteY78" fmla="*/ 19234 h 321468"/>
              <a:gd name="connsiteX79" fmla="*/ 898467 w 1682584"/>
              <a:gd name="connsiteY79" fmla="*/ 0 h 321468"/>
              <a:gd name="connsiteX80" fmla="*/ 716051 w 1682584"/>
              <a:gd name="connsiteY80" fmla="*/ 0 h 321468"/>
              <a:gd name="connsiteX81" fmla="*/ 735110 w 1682584"/>
              <a:gd name="connsiteY81" fmla="*/ 19234 h 321468"/>
              <a:gd name="connsiteX82" fmla="*/ 716051 w 1682584"/>
              <a:gd name="connsiteY82" fmla="*/ 38468 h 321468"/>
              <a:gd name="connsiteX83" fmla="*/ 696992 w 1682584"/>
              <a:gd name="connsiteY83" fmla="*/ 19234 h 321468"/>
              <a:gd name="connsiteX84" fmla="*/ 716051 w 1682584"/>
              <a:gd name="connsiteY84" fmla="*/ 0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682584" h="321468">
                <a:moveTo>
                  <a:pt x="21781" y="278191"/>
                </a:moveTo>
                <a:cubicBezTo>
                  <a:pt x="33810" y="278191"/>
                  <a:pt x="43562" y="287879"/>
                  <a:pt x="43562" y="299829"/>
                </a:cubicBezTo>
                <a:cubicBezTo>
                  <a:pt x="43562" y="311779"/>
                  <a:pt x="33810" y="321467"/>
                  <a:pt x="21781" y="321467"/>
                </a:cubicBezTo>
                <a:cubicBezTo>
                  <a:pt x="9752" y="321467"/>
                  <a:pt x="0" y="311779"/>
                  <a:pt x="0" y="299829"/>
                </a:cubicBezTo>
                <a:cubicBezTo>
                  <a:pt x="0" y="287879"/>
                  <a:pt x="9752" y="278191"/>
                  <a:pt x="21781" y="278191"/>
                </a:cubicBezTo>
                <a:close/>
                <a:moveTo>
                  <a:pt x="1659441" y="274986"/>
                </a:moveTo>
                <a:cubicBezTo>
                  <a:pt x="1672223" y="274986"/>
                  <a:pt x="1682584" y="285391"/>
                  <a:pt x="1682584" y="298227"/>
                </a:cubicBezTo>
                <a:cubicBezTo>
                  <a:pt x="1682584" y="311063"/>
                  <a:pt x="1672223" y="321468"/>
                  <a:pt x="1659441" y="321468"/>
                </a:cubicBezTo>
                <a:cubicBezTo>
                  <a:pt x="1646659" y="321468"/>
                  <a:pt x="1636298" y="311063"/>
                  <a:pt x="1636298" y="298227"/>
                </a:cubicBezTo>
                <a:cubicBezTo>
                  <a:pt x="1636298" y="285391"/>
                  <a:pt x="1646659" y="274986"/>
                  <a:pt x="1659441" y="274986"/>
                </a:cubicBezTo>
                <a:close/>
                <a:moveTo>
                  <a:pt x="197391" y="263766"/>
                </a:moveTo>
                <a:cubicBezTo>
                  <a:pt x="213180" y="263766"/>
                  <a:pt x="225979" y="276683"/>
                  <a:pt x="225979" y="292617"/>
                </a:cubicBezTo>
                <a:cubicBezTo>
                  <a:pt x="225979" y="308551"/>
                  <a:pt x="213180" y="321468"/>
                  <a:pt x="197391" y="321468"/>
                </a:cubicBezTo>
                <a:cubicBezTo>
                  <a:pt x="181602" y="321468"/>
                  <a:pt x="168803" y="308551"/>
                  <a:pt x="168803" y="292617"/>
                </a:cubicBezTo>
                <a:cubicBezTo>
                  <a:pt x="168803" y="276683"/>
                  <a:pt x="181602" y="263766"/>
                  <a:pt x="197391" y="263766"/>
                </a:cubicBezTo>
                <a:close/>
                <a:moveTo>
                  <a:pt x="1453881" y="255752"/>
                </a:moveTo>
                <a:cubicBezTo>
                  <a:pt x="1471925" y="255752"/>
                  <a:pt x="1486553" y="270463"/>
                  <a:pt x="1486553" y="288610"/>
                </a:cubicBezTo>
                <a:cubicBezTo>
                  <a:pt x="1486553" y="306757"/>
                  <a:pt x="1471925" y="321468"/>
                  <a:pt x="1453881" y="321468"/>
                </a:cubicBezTo>
                <a:cubicBezTo>
                  <a:pt x="1435837" y="321468"/>
                  <a:pt x="1421209" y="306757"/>
                  <a:pt x="1421209" y="288610"/>
                </a:cubicBezTo>
                <a:cubicBezTo>
                  <a:pt x="1421209" y="270463"/>
                  <a:pt x="1435837" y="255752"/>
                  <a:pt x="1453881" y="255752"/>
                </a:cubicBezTo>
                <a:close/>
                <a:moveTo>
                  <a:pt x="1261936" y="236519"/>
                </a:moveTo>
                <a:cubicBezTo>
                  <a:pt x="1285243" y="236519"/>
                  <a:pt x="1304137" y="255535"/>
                  <a:pt x="1304137" y="278993"/>
                </a:cubicBezTo>
                <a:cubicBezTo>
                  <a:pt x="1304137" y="302451"/>
                  <a:pt x="1285243" y="321467"/>
                  <a:pt x="1261936" y="321467"/>
                </a:cubicBezTo>
                <a:cubicBezTo>
                  <a:pt x="1238629" y="321467"/>
                  <a:pt x="1219735" y="302451"/>
                  <a:pt x="1219735" y="278993"/>
                </a:cubicBezTo>
                <a:cubicBezTo>
                  <a:pt x="1219735" y="255535"/>
                  <a:pt x="1238629" y="236519"/>
                  <a:pt x="1261936" y="236519"/>
                </a:cubicBezTo>
                <a:close/>
                <a:moveTo>
                  <a:pt x="374361" y="236519"/>
                </a:moveTo>
                <a:cubicBezTo>
                  <a:pt x="397668" y="236519"/>
                  <a:pt x="416562" y="255535"/>
                  <a:pt x="416562" y="278993"/>
                </a:cubicBezTo>
                <a:cubicBezTo>
                  <a:pt x="416562" y="302451"/>
                  <a:pt x="397668" y="321467"/>
                  <a:pt x="374361" y="321467"/>
                </a:cubicBezTo>
                <a:cubicBezTo>
                  <a:pt x="351054" y="321467"/>
                  <a:pt x="332160" y="302451"/>
                  <a:pt x="332160" y="278993"/>
                </a:cubicBezTo>
                <a:cubicBezTo>
                  <a:pt x="332160" y="255535"/>
                  <a:pt x="351054" y="236519"/>
                  <a:pt x="374361" y="236519"/>
                </a:cubicBezTo>
                <a:close/>
                <a:moveTo>
                  <a:pt x="722858" y="231710"/>
                </a:moveTo>
                <a:cubicBezTo>
                  <a:pt x="747669" y="231710"/>
                  <a:pt x="767782" y="251803"/>
                  <a:pt x="767782" y="276589"/>
                </a:cubicBezTo>
                <a:cubicBezTo>
                  <a:pt x="767782" y="301375"/>
                  <a:pt x="747669" y="321468"/>
                  <a:pt x="722858" y="321468"/>
                </a:cubicBezTo>
                <a:cubicBezTo>
                  <a:pt x="698047" y="321468"/>
                  <a:pt x="677934" y="301375"/>
                  <a:pt x="677934" y="276589"/>
                </a:cubicBezTo>
                <a:cubicBezTo>
                  <a:pt x="677934" y="251803"/>
                  <a:pt x="698047" y="231710"/>
                  <a:pt x="722858" y="231710"/>
                </a:cubicBezTo>
                <a:close/>
                <a:moveTo>
                  <a:pt x="1072714" y="223696"/>
                </a:moveTo>
                <a:cubicBezTo>
                  <a:pt x="1099780" y="223696"/>
                  <a:pt x="1121721" y="245583"/>
                  <a:pt x="1121721" y="272582"/>
                </a:cubicBezTo>
                <a:cubicBezTo>
                  <a:pt x="1121721" y="299581"/>
                  <a:pt x="1099780" y="321468"/>
                  <a:pt x="1072714" y="321468"/>
                </a:cubicBezTo>
                <a:cubicBezTo>
                  <a:pt x="1045648" y="321468"/>
                  <a:pt x="1023707" y="299581"/>
                  <a:pt x="1023707" y="272582"/>
                </a:cubicBezTo>
                <a:cubicBezTo>
                  <a:pt x="1023707" y="245583"/>
                  <a:pt x="1045648" y="223696"/>
                  <a:pt x="1072714" y="223696"/>
                </a:cubicBezTo>
                <a:close/>
                <a:moveTo>
                  <a:pt x="895744" y="223696"/>
                </a:moveTo>
                <a:cubicBezTo>
                  <a:pt x="922810" y="223696"/>
                  <a:pt x="944751" y="245583"/>
                  <a:pt x="944751" y="272582"/>
                </a:cubicBezTo>
                <a:cubicBezTo>
                  <a:pt x="944751" y="299581"/>
                  <a:pt x="922810" y="321468"/>
                  <a:pt x="895744" y="321468"/>
                </a:cubicBezTo>
                <a:cubicBezTo>
                  <a:pt x="868678" y="321468"/>
                  <a:pt x="846737" y="299581"/>
                  <a:pt x="846737" y="272582"/>
                </a:cubicBezTo>
                <a:cubicBezTo>
                  <a:pt x="846737" y="245583"/>
                  <a:pt x="868678" y="223696"/>
                  <a:pt x="895744" y="223696"/>
                </a:cubicBezTo>
                <a:close/>
                <a:moveTo>
                  <a:pt x="549970" y="223696"/>
                </a:moveTo>
                <a:cubicBezTo>
                  <a:pt x="577036" y="223696"/>
                  <a:pt x="598977" y="245583"/>
                  <a:pt x="598977" y="272582"/>
                </a:cubicBezTo>
                <a:cubicBezTo>
                  <a:pt x="598977" y="299581"/>
                  <a:pt x="577036" y="321468"/>
                  <a:pt x="549970" y="321468"/>
                </a:cubicBezTo>
                <a:cubicBezTo>
                  <a:pt x="522904" y="321468"/>
                  <a:pt x="500963" y="299581"/>
                  <a:pt x="500963" y="272582"/>
                </a:cubicBezTo>
                <a:cubicBezTo>
                  <a:pt x="500963" y="245583"/>
                  <a:pt x="522904" y="223696"/>
                  <a:pt x="549970" y="223696"/>
                </a:cubicBezTo>
                <a:close/>
                <a:moveTo>
                  <a:pt x="1161617" y="130686"/>
                </a:moveTo>
                <a:cubicBezTo>
                  <a:pt x="1173125" y="130686"/>
                  <a:pt x="1182454" y="139828"/>
                  <a:pt x="1182454" y="151106"/>
                </a:cubicBezTo>
                <a:cubicBezTo>
                  <a:pt x="1182454" y="162384"/>
                  <a:pt x="1173125" y="171526"/>
                  <a:pt x="1161617" y="171526"/>
                </a:cubicBezTo>
                <a:cubicBezTo>
                  <a:pt x="1150109" y="171526"/>
                  <a:pt x="1140780" y="162384"/>
                  <a:pt x="1140780" y="151106"/>
                </a:cubicBezTo>
                <a:cubicBezTo>
                  <a:pt x="1140780" y="139828"/>
                  <a:pt x="1150109" y="130686"/>
                  <a:pt x="1161617" y="130686"/>
                </a:cubicBezTo>
                <a:close/>
                <a:moveTo>
                  <a:pt x="456457" y="130686"/>
                </a:moveTo>
                <a:cubicBezTo>
                  <a:pt x="467965" y="130686"/>
                  <a:pt x="477294" y="139828"/>
                  <a:pt x="477294" y="151106"/>
                </a:cubicBezTo>
                <a:cubicBezTo>
                  <a:pt x="477294" y="162384"/>
                  <a:pt x="467965" y="171526"/>
                  <a:pt x="456457" y="171526"/>
                </a:cubicBezTo>
                <a:cubicBezTo>
                  <a:pt x="444949" y="171526"/>
                  <a:pt x="435620" y="162384"/>
                  <a:pt x="435620" y="151106"/>
                </a:cubicBezTo>
                <a:cubicBezTo>
                  <a:pt x="435620" y="139828"/>
                  <a:pt x="444949" y="130686"/>
                  <a:pt x="456457" y="130686"/>
                </a:cubicBezTo>
                <a:close/>
                <a:moveTo>
                  <a:pt x="980145" y="100738"/>
                </a:moveTo>
                <a:cubicBezTo>
                  <a:pt x="999693" y="100738"/>
                  <a:pt x="1015539" y="116584"/>
                  <a:pt x="1015539" y="136132"/>
                </a:cubicBezTo>
                <a:cubicBezTo>
                  <a:pt x="1015539" y="155680"/>
                  <a:pt x="999693" y="171526"/>
                  <a:pt x="980145" y="171526"/>
                </a:cubicBezTo>
                <a:cubicBezTo>
                  <a:pt x="960597" y="171526"/>
                  <a:pt x="944751" y="155680"/>
                  <a:pt x="944751" y="136132"/>
                </a:cubicBezTo>
                <a:cubicBezTo>
                  <a:pt x="944751" y="116584"/>
                  <a:pt x="960597" y="100738"/>
                  <a:pt x="980145" y="100738"/>
                </a:cubicBezTo>
                <a:close/>
                <a:moveTo>
                  <a:pt x="803042" y="100738"/>
                </a:moveTo>
                <a:cubicBezTo>
                  <a:pt x="822517" y="100738"/>
                  <a:pt x="838304" y="116584"/>
                  <a:pt x="838304" y="136132"/>
                </a:cubicBezTo>
                <a:cubicBezTo>
                  <a:pt x="838304" y="155680"/>
                  <a:pt x="822517" y="171526"/>
                  <a:pt x="803042" y="171526"/>
                </a:cubicBezTo>
                <a:cubicBezTo>
                  <a:pt x="783567" y="171526"/>
                  <a:pt x="767780" y="155680"/>
                  <a:pt x="767780" y="136132"/>
                </a:cubicBezTo>
                <a:cubicBezTo>
                  <a:pt x="767780" y="116584"/>
                  <a:pt x="783567" y="100738"/>
                  <a:pt x="803042" y="100738"/>
                </a:cubicBezTo>
                <a:close/>
                <a:moveTo>
                  <a:pt x="634239" y="100738"/>
                </a:moveTo>
                <a:cubicBezTo>
                  <a:pt x="653714" y="100738"/>
                  <a:pt x="669501" y="116584"/>
                  <a:pt x="669501" y="136132"/>
                </a:cubicBezTo>
                <a:cubicBezTo>
                  <a:pt x="669501" y="155680"/>
                  <a:pt x="653714" y="171526"/>
                  <a:pt x="634239" y="171526"/>
                </a:cubicBezTo>
                <a:cubicBezTo>
                  <a:pt x="614764" y="171526"/>
                  <a:pt x="598977" y="155680"/>
                  <a:pt x="598977" y="136132"/>
                </a:cubicBezTo>
                <a:cubicBezTo>
                  <a:pt x="598977" y="116584"/>
                  <a:pt x="614764" y="100738"/>
                  <a:pt x="634239" y="100738"/>
                </a:cubicBezTo>
                <a:close/>
                <a:moveTo>
                  <a:pt x="898467" y="0"/>
                </a:moveTo>
                <a:cubicBezTo>
                  <a:pt x="908993" y="0"/>
                  <a:pt x="917526" y="8611"/>
                  <a:pt x="917526" y="19234"/>
                </a:cubicBezTo>
                <a:cubicBezTo>
                  <a:pt x="917526" y="29857"/>
                  <a:pt x="908993" y="38468"/>
                  <a:pt x="898467" y="38468"/>
                </a:cubicBezTo>
                <a:cubicBezTo>
                  <a:pt x="887941" y="38468"/>
                  <a:pt x="879408" y="29857"/>
                  <a:pt x="879408" y="19234"/>
                </a:cubicBezTo>
                <a:cubicBezTo>
                  <a:pt x="879408" y="8611"/>
                  <a:pt x="887941" y="0"/>
                  <a:pt x="898467" y="0"/>
                </a:cubicBezTo>
                <a:close/>
                <a:moveTo>
                  <a:pt x="716051" y="0"/>
                </a:moveTo>
                <a:cubicBezTo>
                  <a:pt x="726577" y="0"/>
                  <a:pt x="735110" y="8611"/>
                  <a:pt x="735110" y="19234"/>
                </a:cubicBezTo>
                <a:cubicBezTo>
                  <a:pt x="735110" y="29857"/>
                  <a:pt x="726577" y="38468"/>
                  <a:pt x="716051" y="38468"/>
                </a:cubicBezTo>
                <a:cubicBezTo>
                  <a:pt x="705525" y="38468"/>
                  <a:pt x="696992" y="29857"/>
                  <a:pt x="696992" y="19234"/>
                </a:cubicBezTo>
                <a:cubicBezTo>
                  <a:pt x="696992" y="8611"/>
                  <a:pt x="705525" y="0"/>
                  <a:pt x="716051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txBody>
          <a:bodyPr wrap="square">
            <a:noAutofit/>
          </a:bodyPr>
          <a:lstStyle/>
          <a:p>
            <a:pPr lvl="0"/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03968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highligh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LYYYY/MM/DD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12" name="Espace réservé pour une image  33">
            <a:extLst>
              <a:ext uri="{FF2B5EF4-FFF2-40B4-BE49-F238E27FC236}">
                <a16:creationId xmlns:a16="http://schemas.microsoft.com/office/drawing/2014/main" id="{895E04EA-65C6-4AA2-8F1E-9A4E11C6614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82918" y="846307"/>
            <a:ext cx="4090500" cy="3779402"/>
          </a:xfrm>
          <a:prstGeom prst="rect">
            <a:avLst/>
          </a:prstGeom>
          <a:noFill/>
          <a:ln w="3175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900" b="0" cap="none" baseline="0">
                <a:solidFill>
                  <a:schemeClr val="tx2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 noProof="0"/>
              <a:t>Photo</a:t>
            </a:r>
          </a:p>
        </p:txBody>
      </p:sp>
      <p:sp>
        <p:nvSpPr>
          <p:cNvPr id="15" name="Titre 14">
            <a:extLst>
              <a:ext uri="{FF2B5EF4-FFF2-40B4-BE49-F238E27FC236}">
                <a16:creationId xmlns:a16="http://schemas.microsoft.com/office/drawing/2014/main" id="{135F8181-64D0-4B6F-93D7-8C10D48D5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100" y="846307"/>
            <a:ext cx="4125600" cy="3779402"/>
          </a:xfrm>
          <a:custGeom>
            <a:avLst/>
            <a:gdLst>
              <a:gd name="connsiteX0" fmla="*/ 0 w 5500800"/>
              <a:gd name="connsiteY0" fmla="*/ 0 h 5039202"/>
              <a:gd name="connsiteX1" fmla="*/ 5500800 w 5500800"/>
              <a:gd name="connsiteY1" fmla="*/ 0 h 5039202"/>
              <a:gd name="connsiteX2" fmla="*/ 5500800 w 5500800"/>
              <a:gd name="connsiteY2" fmla="*/ 5039202 h 5039202"/>
              <a:gd name="connsiteX3" fmla="*/ 0 w 5500800"/>
              <a:gd name="connsiteY3" fmla="*/ 5039202 h 503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0800" h="5039202">
                <a:moveTo>
                  <a:pt x="0" y="0"/>
                </a:moveTo>
                <a:lnTo>
                  <a:pt x="5500800" y="0"/>
                </a:lnTo>
                <a:lnTo>
                  <a:pt x="5500800" y="5039202"/>
                </a:lnTo>
                <a:lnTo>
                  <a:pt x="0" y="5039202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648000" tIns="360000" rIns="360000" bIns="360000" anchor="ctr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3CC8265-43A8-4733-994F-26FC35CA74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5400000">
            <a:off x="4106862" y="2644347"/>
            <a:ext cx="1125649" cy="215062"/>
          </a:xfrm>
          <a:custGeom>
            <a:avLst/>
            <a:gdLst>
              <a:gd name="connsiteX0" fmla="*/ 21781 w 1682584"/>
              <a:gd name="connsiteY0" fmla="*/ 278191 h 321468"/>
              <a:gd name="connsiteX1" fmla="*/ 43562 w 1682584"/>
              <a:gd name="connsiteY1" fmla="*/ 299829 h 321468"/>
              <a:gd name="connsiteX2" fmla="*/ 21781 w 1682584"/>
              <a:gd name="connsiteY2" fmla="*/ 321467 h 321468"/>
              <a:gd name="connsiteX3" fmla="*/ 0 w 1682584"/>
              <a:gd name="connsiteY3" fmla="*/ 299829 h 321468"/>
              <a:gd name="connsiteX4" fmla="*/ 21781 w 1682584"/>
              <a:gd name="connsiteY4" fmla="*/ 278191 h 321468"/>
              <a:gd name="connsiteX5" fmla="*/ 1659441 w 1682584"/>
              <a:gd name="connsiteY5" fmla="*/ 274986 h 321468"/>
              <a:gd name="connsiteX6" fmla="*/ 1682584 w 1682584"/>
              <a:gd name="connsiteY6" fmla="*/ 298227 h 321468"/>
              <a:gd name="connsiteX7" fmla="*/ 1659441 w 1682584"/>
              <a:gd name="connsiteY7" fmla="*/ 321468 h 321468"/>
              <a:gd name="connsiteX8" fmla="*/ 1636298 w 1682584"/>
              <a:gd name="connsiteY8" fmla="*/ 298227 h 321468"/>
              <a:gd name="connsiteX9" fmla="*/ 1659441 w 1682584"/>
              <a:gd name="connsiteY9" fmla="*/ 274986 h 321468"/>
              <a:gd name="connsiteX10" fmla="*/ 197391 w 1682584"/>
              <a:gd name="connsiteY10" fmla="*/ 263766 h 321468"/>
              <a:gd name="connsiteX11" fmla="*/ 225979 w 1682584"/>
              <a:gd name="connsiteY11" fmla="*/ 292617 h 321468"/>
              <a:gd name="connsiteX12" fmla="*/ 197391 w 1682584"/>
              <a:gd name="connsiteY12" fmla="*/ 321468 h 321468"/>
              <a:gd name="connsiteX13" fmla="*/ 168803 w 1682584"/>
              <a:gd name="connsiteY13" fmla="*/ 292617 h 321468"/>
              <a:gd name="connsiteX14" fmla="*/ 197391 w 1682584"/>
              <a:gd name="connsiteY14" fmla="*/ 263766 h 321468"/>
              <a:gd name="connsiteX15" fmla="*/ 1453881 w 1682584"/>
              <a:gd name="connsiteY15" fmla="*/ 255752 h 321468"/>
              <a:gd name="connsiteX16" fmla="*/ 1486553 w 1682584"/>
              <a:gd name="connsiteY16" fmla="*/ 288610 h 321468"/>
              <a:gd name="connsiteX17" fmla="*/ 1453881 w 1682584"/>
              <a:gd name="connsiteY17" fmla="*/ 321468 h 321468"/>
              <a:gd name="connsiteX18" fmla="*/ 1421209 w 1682584"/>
              <a:gd name="connsiteY18" fmla="*/ 288610 h 321468"/>
              <a:gd name="connsiteX19" fmla="*/ 1453881 w 1682584"/>
              <a:gd name="connsiteY19" fmla="*/ 255752 h 321468"/>
              <a:gd name="connsiteX20" fmla="*/ 1261936 w 1682584"/>
              <a:gd name="connsiteY20" fmla="*/ 236519 h 321468"/>
              <a:gd name="connsiteX21" fmla="*/ 1304137 w 1682584"/>
              <a:gd name="connsiteY21" fmla="*/ 278993 h 321468"/>
              <a:gd name="connsiteX22" fmla="*/ 1261936 w 1682584"/>
              <a:gd name="connsiteY22" fmla="*/ 321467 h 321468"/>
              <a:gd name="connsiteX23" fmla="*/ 1219735 w 1682584"/>
              <a:gd name="connsiteY23" fmla="*/ 278993 h 321468"/>
              <a:gd name="connsiteX24" fmla="*/ 1261936 w 1682584"/>
              <a:gd name="connsiteY24" fmla="*/ 236519 h 321468"/>
              <a:gd name="connsiteX25" fmla="*/ 374361 w 1682584"/>
              <a:gd name="connsiteY25" fmla="*/ 236519 h 321468"/>
              <a:gd name="connsiteX26" fmla="*/ 416562 w 1682584"/>
              <a:gd name="connsiteY26" fmla="*/ 278993 h 321468"/>
              <a:gd name="connsiteX27" fmla="*/ 374361 w 1682584"/>
              <a:gd name="connsiteY27" fmla="*/ 321467 h 321468"/>
              <a:gd name="connsiteX28" fmla="*/ 332160 w 1682584"/>
              <a:gd name="connsiteY28" fmla="*/ 278993 h 321468"/>
              <a:gd name="connsiteX29" fmla="*/ 374361 w 1682584"/>
              <a:gd name="connsiteY29" fmla="*/ 236519 h 321468"/>
              <a:gd name="connsiteX30" fmla="*/ 722858 w 1682584"/>
              <a:gd name="connsiteY30" fmla="*/ 231710 h 321468"/>
              <a:gd name="connsiteX31" fmla="*/ 767782 w 1682584"/>
              <a:gd name="connsiteY31" fmla="*/ 276589 h 321468"/>
              <a:gd name="connsiteX32" fmla="*/ 722858 w 1682584"/>
              <a:gd name="connsiteY32" fmla="*/ 321468 h 321468"/>
              <a:gd name="connsiteX33" fmla="*/ 677934 w 1682584"/>
              <a:gd name="connsiteY33" fmla="*/ 276589 h 321468"/>
              <a:gd name="connsiteX34" fmla="*/ 722858 w 1682584"/>
              <a:gd name="connsiteY34" fmla="*/ 231710 h 321468"/>
              <a:gd name="connsiteX35" fmla="*/ 1072714 w 1682584"/>
              <a:gd name="connsiteY35" fmla="*/ 223696 h 321468"/>
              <a:gd name="connsiteX36" fmla="*/ 1121721 w 1682584"/>
              <a:gd name="connsiteY36" fmla="*/ 272582 h 321468"/>
              <a:gd name="connsiteX37" fmla="*/ 1072714 w 1682584"/>
              <a:gd name="connsiteY37" fmla="*/ 321468 h 321468"/>
              <a:gd name="connsiteX38" fmla="*/ 1023707 w 1682584"/>
              <a:gd name="connsiteY38" fmla="*/ 272582 h 321468"/>
              <a:gd name="connsiteX39" fmla="*/ 1072714 w 1682584"/>
              <a:gd name="connsiteY39" fmla="*/ 223696 h 321468"/>
              <a:gd name="connsiteX40" fmla="*/ 895744 w 1682584"/>
              <a:gd name="connsiteY40" fmla="*/ 223696 h 321468"/>
              <a:gd name="connsiteX41" fmla="*/ 944751 w 1682584"/>
              <a:gd name="connsiteY41" fmla="*/ 272582 h 321468"/>
              <a:gd name="connsiteX42" fmla="*/ 895744 w 1682584"/>
              <a:gd name="connsiteY42" fmla="*/ 321468 h 321468"/>
              <a:gd name="connsiteX43" fmla="*/ 846737 w 1682584"/>
              <a:gd name="connsiteY43" fmla="*/ 272582 h 321468"/>
              <a:gd name="connsiteX44" fmla="*/ 895744 w 1682584"/>
              <a:gd name="connsiteY44" fmla="*/ 223696 h 321468"/>
              <a:gd name="connsiteX45" fmla="*/ 549970 w 1682584"/>
              <a:gd name="connsiteY45" fmla="*/ 223696 h 321468"/>
              <a:gd name="connsiteX46" fmla="*/ 598977 w 1682584"/>
              <a:gd name="connsiteY46" fmla="*/ 272582 h 321468"/>
              <a:gd name="connsiteX47" fmla="*/ 549970 w 1682584"/>
              <a:gd name="connsiteY47" fmla="*/ 321468 h 321468"/>
              <a:gd name="connsiteX48" fmla="*/ 500963 w 1682584"/>
              <a:gd name="connsiteY48" fmla="*/ 272582 h 321468"/>
              <a:gd name="connsiteX49" fmla="*/ 549970 w 1682584"/>
              <a:gd name="connsiteY49" fmla="*/ 223696 h 321468"/>
              <a:gd name="connsiteX50" fmla="*/ 1161617 w 1682584"/>
              <a:gd name="connsiteY50" fmla="*/ 130686 h 321468"/>
              <a:gd name="connsiteX51" fmla="*/ 1182454 w 1682584"/>
              <a:gd name="connsiteY51" fmla="*/ 151106 h 321468"/>
              <a:gd name="connsiteX52" fmla="*/ 1161617 w 1682584"/>
              <a:gd name="connsiteY52" fmla="*/ 171526 h 321468"/>
              <a:gd name="connsiteX53" fmla="*/ 1140780 w 1682584"/>
              <a:gd name="connsiteY53" fmla="*/ 151106 h 321468"/>
              <a:gd name="connsiteX54" fmla="*/ 1161617 w 1682584"/>
              <a:gd name="connsiteY54" fmla="*/ 130686 h 321468"/>
              <a:gd name="connsiteX55" fmla="*/ 456457 w 1682584"/>
              <a:gd name="connsiteY55" fmla="*/ 130686 h 321468"/>
              <a:gd name="connsiteX56" fmla="*/ 477294 w 1682584"/>
              <a:gd name="connsiteY56" fmla="*/ 151106 h 321468"/>
              <a:gd name="connsiteX57" fmla="*/ 456457 w 1682584"/>
              <a:gd name="connsiteY57" fmla="*/ 171526 h 321468"/>
              <a:gd name="connsiteX58" fmla="*/ 435620 w 1682584"/>
              <a:gd name="connsiteY58" fmla="*/ 151106 h 321468"/>
              <a:gd name="connsiteX59" fmla="*/ 456457 w 1682584"/>
              <a:gd name="connsiteY59" fmla="*/ 130686 h 321468"/>
              <a:gd name="connsiteX60" fmla="*/ 980145 w 1682584"/>
              <a:gd name="connsiteY60" fmla="*/ 100738 h 321468"/>
              <a:gd name="connsiteX61" fmla="*/ 1015539 w 1682584"/>
              <a:gd name="connsiteY61" fmla="*/ 136132 h 321468"/>
              <a:gd name="connsiteX62" fmla="*/ 980145 w 1682584"/>
              <a:gd name="connsiteY62" fmla="*/ 171526 h 321468"/>
              <a:gd name="connsiteX63" fmla="*/ 944751 w 1682584"/>
              <a:gd name="connsiteY63" fmla="*/ 136132 h 321468"/>
              <a:gd name="connsiteX64" fmla="*/ 980145 w 1682584"/>
              <a:gd name="connsiteY64" fmla="*/ 100738 h 321468"/>
              <a:gd name="connsiteX65" fmla="*/ 803042 w 1682584"/>
              <a:gd name="connsiteY65" fmla="*/ 100738 h 321468"/>
              <a:gd name="connsiteX66" fmla="*/ 838304 w 1682584"/>
              <a:gd name="connsiteY66" fmla="*/ 136132 h 321468"/>
              <a:gd name="connsiteX67" fmla="*/ 803042 w 1682584"/>
              <a:gd name="connsiteY67" fmla="*/ 171526 h 321468"/>
              <a:gd name="connsiteX68" fmla="*/ 767780 w 1682584"/>
              <a:gd name="connsiteY68" fmla="*/ 136132 h 321468"/>
              <a:gd name="connsiteX69" fmla="*/ 803042 w 1682584"/>
              <a:gd name="connsiteY69" fmla="*/ 100738 h 321468"/>
              <a:gd name="connsiteX70" fmla="*/ 634239 w 1682584"/>
              <a:gd name="connsiteY70" fmla="*/ 100738 h 321468"/>
              <a:gd name="connsiteX71" fmla="*/ 669501 w 1682584"/>
              <a:gd name="connsiteY71" fmla="*/ 136132 h 321468"/>
              <a:gd name="connsiteX72" fmla="*/ 634239 w 1682584"/>
              <a:gd name="connsiteY72" fmla="*/ 171526 h 321468"/>
              <a:gd name="connsiteX73" fmla="*/ 598977 w 1682584"/>
              <a:gd name="connsiteY73" fmla="*/ 136132 h 321468"/>
              <a:gd name="connsiteX74" fmla="*/ 634239 w 1682584"/>
              <a:gd name="connsiteY74" fmla="*/ 100738 h 321468"/>
              <a:gd name="connsiteX75" fmla="*/ 898467 w 1682584"/>
              <a:gd name="connsiteY75" fmla="*/ 0 h 321468"/>
              <a:gd name="connsiteX76" fmla="*/ 917526 w 1682584"/>
              <a:gd name="connsiteY76" fmla="*/ 19234 h 321468"/>
              <a:gd name="connsiteX77" fmla="*/ 898467 w 1682584"/>
              <a:gd name="connsiteY77" fmla="*/ 38468 h 321468"/>
              <a:gd name="connsiteX78" fmla="*/ 879408 w 1682584"/>
              <a:gd name="connsiteY78" fmla="*/ 19234 h 321468"/>
              <a:gd name="connsiteX79" fmla="*/ 898467 w 1682584"/>
              <a:gd name="connsiteY79" fmla="*/ 0 h 321468"/>
              <a:gd name="connsiteX80" fmla="*/ 716051 w 1682584"/>
              <a:gd name="connsiteY80" fmla="*/ 0 h 321468"/>
              <a:gd name="connsiteX81" fmla="*/ 735110 w 1682584"/>
              <a:gd name="connsiteY81" fmla="*/ 19234 h 321468"/>
              <a:gd name="connsiteX82" fmla="*/ 716051 w 1682584"/>
              <a:gd name="connsiteY82" fmla="*/ 38468 h 321468"/>
              <a:gd name="connsiteX83" fmla="*/ 696992 w 1682584"/>
              <a:gd name="connsiteY83" fmla="*/ 19234 h 321468"/>
              <a:gd name="connsiteX84" fmla="*/ 716051 w 1682584"/>
              <a:gd name="connsiteY84" fmla="*/ 0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682584" h="321468">
                <a:moveTo>
                  <a:pt x="21781" y="278191"/>
                </a:moveTo>
                <a:cubicBezTo>
                  <a:pt x="33810" y="278191"/>
                  <a:pt x="43562" y="287879"/>
                  <a:pt x="43562" y="299829"/>
                </a:cubicBezTo>
                <a:cubicBezTo>
                  <a:pt x="43562" y="311779"/>
                  <a:pt x="33810" y="321467"/>
                  <a:pt x="21781" y="321467"/>
                </a:cubicBezTo>
                <a:cubicBezTo>
                  <a:pt x="9752" y="321467"/>
                  <a:pt x="0" y="311779"/>
                  <a:pt x="0" y="299829"/>
                </a:cubicBezTo>
                <a:cubicBezTo>
                  <a:pt x="0" y="287879"/>
                  <a:pt x="9752" y="278191"/>
                  <a:pt x="21781" y="278191"/>
                </a:cubicBezTo>
                <a:close/>
                <a:moveTo>
                  <a:pt x="1659441" y="274986"/>
                </a:moveTo>
                <a:cubicBezTo>
                  <a:pt x="1672223" y="274986"/>
                  <a:pt x="1682584" y="285391"/>
                  <a:pt x="1682584" y="298227"/>
                </a:cubicBezTo>
                <a:cubicBezTo>
                  <a:pt x="1682584" y="311063"/>
                  <a:pt x="1672223" y="321468"/>
                  <a:pt x="1659441" y="321468"/>
                </a:cubicBezTo>
                <a:cubicBezTo>
                  <a:pt x="1646659" y="321468"/>
                  <a:pt x="1636298" y="311063"/>
                  <a:pt x="1636298" y="298227"/>
                </a:cubicBezTo>
                <a:cubicBezTo>
                  <a:pt x="1636298" y="285391"/>
                  <a:pt x="1646659" y="274986"/>
                  <a:pt x="1659441" y="274986"/>
                </a:cubicBezTo>
                <a:close/>
                <a:moveTo>
                  <a:pt x="197391" y="263766"/>
                </a:moveTo>
                <a:cubicBezTo>
                  <a:pt x="213180" y="263766"/>
                  <a:pt x="225979" y="276683"/>
                  <a:pt x="225979" y="292617"/>
                </a:cubicBezTo>
                <a:cubicBezTo>
                  <a:pt x="225979" y="308551"/>
                  <a:pt x="213180" y="321468"/>
                  <a:pt x="197391" y="321468"/>
                </a:cubicBezTo>
                <a:cubicBezTo>
                  <a:pt x="181602" y="321468"/>
                  <a:pt x="168803" y="308551"/>
                  <a:pt x="168803" y="292617"/>
                </a:cubicBezTo>
                <a:cubicBezTo>
                  <a:pt x="168803" y="276683"/>
                  <a:pt x="181602" y="263766"/>
                  <a:pt x="197391" y="263766"/>
                </a:cubicBezTo>
                <a:close/>
                <a:moveTo>
                  <a:pt x="1453881" y="255752"/>
                </a:moveTo>
                <a:cubicBezTo>
                  <a:pt x="1471925" y="255752"/>
                  <a:pt x="1486553" y="270463"/>
                  <a:pt x="1486553" y="288610"/>
                </a:cubicBezTo>
                <a:cubicBezTo>
                  <a:pt x="1486553" y="306757"/>
                  <a:pt x="1471925" y="321468"/>
                  <a:pt x="1453881" y="321468"/>
                </a:cubicBezTo>
                <a:cubicBezTo>
                  <a:pt x="1435837" y="321468"/>
                  <a:pt x="1421209" y="306757"/>
                  <a:pt x="1421209" y="288610"/>
                </a:cubicBezTo>
                <a:cubicBezTo>
                  <a:pt x="1421209" y="270463"/>
                  <a:pt x="1435837" y="255752"/>
                  <a:pt x="1453881" y="255752"/>
                </a:cubicBezTo>
                <a:close/>
                <a:moveTo>
                  <a:pt x="1261936" y="236519"/>
                </a:moveTo>
                <a:cubicBezTo>
                  <a:pt x="1285243" y="236519"/>
                  <a:pt x="1304137" y="255535"/>
                  <a:pt x="1304137" y="278993"/>
                </a:cubicBezTo>
                <a:cubicBezTo>
                  <a:pt x="1304137" y="302451"/>
                  <a:pt x="1285243" y="321467"/>
                  <a:pt x="1261936" y="321467"/>
                </a:cubicBezTo>
                <a:cubicBezTo>
                  <a:pt x="1238629" y="321467"/>
                  <a:pt x="1219735" y="302451"/>
                  <a:pt x="1219735" y="278993"/>
                </a:cubicBezTo>
                <a:cubicBezTo>
                  <a:pt x="1219735" y="255535"/>
                  <a:pt x="1238629" y="236519"/>
                  <a:pt x="1261936" y="236519"/>
                </a:cubicBezTo>
                <a:close/>
                <a:moveTo>
                  <a:pt x="374361" y="236519"/>
                </a:moveTo>
                <a:cubicBezTo>
                  <a:pt x="397668" y="236519"/>
                  <a:pt x="416562" y="255535"/>
                  <a:pt x="416562" y="278993"/>
                </a:cubicBezTo>
                <a:cubicBezTo>
                  <a:pt x="416562" y="302451"/>
                  <a:pt x="397668" y="321467"/>
                  <a:pt x="374361" y="321467"/>
                </a:cubicBezTo>
                <a:cubicBezTo>
                  <a:pt x="351054" y="321467"/>
                  <a:pt x="332160" y="302451"/>
                  <a:pt x="332160" y="278993"/>
                </a:cubicBezTo>
                <a:cubicBezTo>
                  <a:pt x="332160" y="255535"/>
                  <a:pt x="351054" y="236519"/>
                  <a:pt x="374361" y="236519"/>
                </a:cubicBezTo>
                <a:close/>
                <a:moveTo>
                  <a:pt x="722858" y="231710"/>
                </a:moveTo>
                <a:cubicBezTo>
                  <a:pt x="747669" y="231710"/>
                  <a:pt x="767782" y="251803"/>
                  <a:pt x="767782" y="276589"/>
                </a:cubicBezTo>
                <a:cubicBezTo>
                  <a:pt x="767782" y="301375"/>
                  <a:pt x="747669" y="321468"/>
                  <a:pt x="722858" y="321468"/>
                </a:cubicBezTo>
                <a:cubicBezTo>
                  <a:pt x="698047" y="321468"/>
                  <a:pt x="677934" y="301375"/>
                  <a:pt x="677934" y="276589"/>
                </a:cubicBezTo>
                <a:cubicBezTo>
                  <a:pt x="677934" y="251803"/>
                  <a:pt x="698047" y="231710"/>
                  <a:pt x="722858" y="231710"/>
                </a:cubicBezTo>
                <a:close/>
                <a:moveTo>
                  <a:pt x="1072714" y="223696"/>
                </a:moveTo>
                <a:cubicBezTo>
                  <a:pt x="1099780" y="223696"/>
                  <a:pt x="1121721" y="245583"/>
                  <a:pt x="1121721" y="272582"/>
                </a:cubicBezTo>
                <a:cubicBezTo>
                  <a:pt x="1121721" y="299581"/>
                  <a:pt x="1099780" y="321468"/>
                  <a:pt x="1072714" y="321468"/>
                </a:cubicBezTo>
                <a:cubicBezTo>
                  <a:pt x="1045648" y="321468"/>
                  <a:pt x="1023707" y="299581"/>
                  <a:pt x="1023707" y="272582"/>
                </a:cubicBezTo>
                <a:cubicBezTo>
                  <a:pt x="1023707" y="245583"/>
                  <a:pt x="1045648" y="223696"/>
                  <a:pt x="1072714" y="223696"/>
                </a:cubicBezTo>
                <a:close/>
                <a:moveTo>
                  <a:pt x="895744" y="223696"/>
                </a:moveTo>
                <a:cubicBezTo>
                  <a:pt x="922810" y="223696"/>
                  <a:pt x="944751" y="245583"/>
                  <a:pt x="944751" y="272582"/>
                </a:cubicBezTo>
                <a:cubicBezTo>
                  <a:pt x="944751" y="299581"/>
                  <a:pt x="922810" y="321468"/>
                  <a:pt x="895744" y="321468"/>
                </a:cubicBezTo>
                <a:cubicBezTo>
                  <a:pt x="868678" y="321468"/>
                  <a:pt x="846737" y="299581"/>
                  <a:pt x="846737" y="272582"/>
                </a:cubicBezTo>
                <a:cubicBezTo>
                  <a:pt x="846737" y="245583"/>
                  <a:pt x="868678" y="223696"/>
                  <a:pt x="895744" y="223696"/>
                </a:cubicBezTo>
                <a:close/>
                <a:moveTo>
                  <a:pt x="549970" y="223696"/>
                </a:moveTo>
                <a:cubicBezTo>
                  <a:pt x="577036" y="223696"/>
                  <a:pt x="598977" y="245583"/>
                  <a:pt x="598977" y="272582"/>
                </a:cubicBezTo>
                <a:cubicBezTo>
                  <a:pt x="598977" y="299581"/>
                  <a:pt x="577036" y="321468"/>
                  <a:pt x="549970" y="321468"/>
                </a:cubicBezTo>
                <a:cubicBezTo>
                  <a:pt x="522904" y="321468"/>
                  <a:pt x="500963" y="299581"/>
                  <a:pt x="500963" y="272582"/>
                </a:cubicBezTo>
                <a:cubicBezTo>
                  <a:pt x="500963" y="245583"/>
                  <a:pt x="522904" y="223696"/>
                  <a:pt x="549970" y="223696"/>
                </a:cubicBezTo>
                <a:close/>
                <a:moveTo>
                  <a:pt x="1161617" y="130686"/>
                </a:moveTo>
                <a:cubicBezTo>
                  <a:pt x="1173125" y="130686"/>
                  <a:pt x="1182454" y="139828"/>
                  <a:pt x="1182454" y="151106"/>
                </a:cubicBezTo>
                <a:cubicBezTo>
                  <a:pt x="1182454" y="162384"/>
                  <a:pt x="1173125" y="171526"/>
                  <a:pt x="1161617" y="171526"/>
                </a:cubicBezTo>
                <a:cubicBezTo>
                  <a:pt x="1150109" y="171526"/>
                  <a:pt x="1140780" y="162384"/>
                  <a:pt x="1140780" y="151106"/>
                </a:cubicBezTo>
                <a:cubicBezTo>
                  <a:pt x="1140780" y="139828"/>
                  <a:pt x="1150109" y="130686"/>
                  <a:pt x="1161617" y="130686"/>
                </a:cubicBezTo>
                <a:close/>
                <a:moveTo>
                  <a:pt x="456457" y="130686"/>
                </a:moveTo>
                <a:cubicBezTo>
                  <a:pt x="467965" y="130686"/>
                  <a:pt x="477294" y="139828"/>
                  <a:pt x="477294" y="151106"/>
                </a:cubicBezTo>
                <a:cubicBezTo>
                  <a:pt x="477294" y="162384"/>
                  <a:pt x="467965" y="171526"/>
                  <a:pt x="456457" y="171526"/>
                </a:cubicBezTo>
                <a:cubicBezTo>
                  <a:pt x="444949" y="171526"/>
                  <a:pt x="435620" y="162384"/>
                  <a:pt x="435620" y="151106"/>
                </a:cubicBezTo>
                <a:cubicBezTo>
                  <a:pt x="435620" y="139828"/>
                  <a:pt x="444949" y="130686"/>
                  <a:pt x="456457" y="130686"/>
                </a:cubicBezTo>
                <a:close/>
                <a:moveTo>
                  <a:pt x="980145" y="100738"/>
                </a:moveTo>
                <a:cubicBezTo>
                  <a:pt x="999693" y="100738"/>
                  <a:pt x="1015539" y="116584"/>
                  <a:pt x="1015539" y="136132"/>
                </a:cubicBezTo>
                <a:cubicBezTo>
                  <a:pt x="1015539" y="155680"/>
                  <a:pt x="999693" y="171526"/>
                  <a:pt x="980145" y="171526"/>
                </a:cubicBezTo>
                <a:cubicBezTo>
                  <a:pt x="960597" y="171526"/>
                  <a:pt x="944751" y="155680"/>
                  <a:pt x="944751" y="136132"/>
                </a:cubicBezTo>
                <a:cubicBezTo>
                  <a:pt x="944751" y="116584"/>
                  <a:pt x="960597" y="100738"/>
                  <a:pt x="980145" y="100738"/>
                </a:cubicBezTo>
                <a:close/>
                <a:moveTo>
                  <a:pt x="803042" y="100738"/>
                </a:moveTo>
                <a:cubicBezTo>
                  <a:pt x="822517" y="100738"/>
                  <a:pt x="838304" y="116584"/>
                  <a:pt x="838304" y="136132"/>
                </a:cubicBezTo>
                <a:cubicBezTo>
                  <a:pt x="838304" y="155680"/>
                  <a:pt x="822517" y="171526"/>
                  <a:pt x="803042" y="171526"/>
                </a:cubicBezTo>
                <a:cubicBezTo>
                  <a:pt x="783567" y="171526"/>
                  <a:pt x="767780" y="155680"/>
                  <a:pt x="767780" y="136132"/>
                </a:cubicBezTo>
                <a:cubicBezTo>
                  <a:pt x="767780" y="116584"/>
                  <a:pt x="783567" y="100738"/>
                  <a:pt x="803042" y="100738"/>
                </a:cubicBezTo>
                <a:close/>
                <a:moveTo>
                  <a:pt x="634239" y="100738"/>
                </a:moveTo>
                <a:cubicBezTo>
                  <a:pt x="653714" y="100738"/>
                  <a:pt x="669501" y="116584"/>
                  <a:pt x="669501" y="136132"/>
                </a:cubicBezTo>
                <a:cubicBezTo>
                  <a:pt x="669501" y="155680"/>
                  <a:pt x="653714" y="171526"/>
                  <a:pt x="634239" y="171526"/>
                </a:cubicBezTo>
                <a:cubicBezTo>
                  <a:pt x="614764" y="171526"/>
                  <a:pt x="598977" y="155680"/>
                  <a:pt x="598977" y="136132"/>
                </a:cubicBezTo>
                <a:cubicBezTo>
                  <a:pt x="598977" y="116584"/>
                  <a:pt x="614764" y="100738"/>
                  <a:pt x="634239" y="100738"/>
                </a:cubicBezTo>
                <a:close/>
                <a:moveTo>
                  <a:pt x="898467" y="0"/>
                </a:moveTo>
                <a:cubicBezTo>
                  <a:pt x="908993" y="0"/>
                  <a:pt x="917526" y="8611"/>
                  <a:pt x="917526" y="19234"/>
                </a:cubicBezTo>
                <a:cubicBezTo>
                  <a:pt x="917526" y="29857"/>
                  <a:pt x="908993" y="38468"/>
                  <a:pt x="898467" y="38468"/>
                </a:cubicBezTo>
                <a:cubicBezTo>
                  <a:pt x="887941" y="38468"/>
                  <a:pt x="879408" y="29857"/>
                  <a:pt x="879408" y="19234"/>
                </a:cubicBezTo>
                <a:cubicBezTo>
                  <a:pt x="879408" y="8611"/>
                  <a:pt x="887941" y="0"/>
                  <a:pt x="898467" y="0"/>
                </a:cubicBezTo>
                <a:close/>
                <a:moveTo>
                  <a:pt x="716051" y="0"/>
                </a:moveTo>
                <a:cubicBezTo>
                  <a:pt x="726577" y="0"/>
                  <a:pt x="735110" y="8611"/>
                  <a:pt x="735110" y="19234"/>
                </a:cubicBezTo>
                <a:cubicBezTo>
                  <a:pt x="735110" y="29857"/>
                  <a:pt x="726577" y="38468"/>
                  <a:pt x="716051" y="38468"/>
                </a:cubicBezTo>
                <a:cubicBezTo>
                  <a:pt x="705525" y="38468"/>
                  <a:pt x="696992" y="29857"/>
                  <a:pt x="696992" y="19234"/>
                </a:cubicBezTo>
                <a:cubicBezTo>
                  <a:pt x="696992" y="8611"/>
                  <a:pt x="705525" y="0"/>
                  <a:pt x="716051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txBody>
          <a:bodyPr wrap="square">
            <a:noAutofit/>
          </a:bodyPr>
          <a:lstStyle/>
          <a:p>
            <a:pPr lvl="0"/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4657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2 frames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230AACEC-8150-4E58-B999-2C8E63E1A3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2917" y="846306"/>
            <a:ext cx="3969068" cy="3779402"/>
          </a:xfrm>
          <a:custGeom>
            <a:avLst/>
            <a:gdLst>
              <a:gd name="connsiteX0" fmla="*/ 0 w 5292090"/>
              <a:gd name="connsiteY0" fmla="*/ 0 h 5039202"/>
              <a:gd name="connsiteX1" fmla="*/ 5292090 w 5292090"/>
              <a:gd name="connsiteY1" fmla="*/ 0 h 5039202"/>
              <a:gd name="connsiteX2" fmla="*/ 5292090 w 5292090"/>
              <a:gd name="connsiteY2" fmla="*/ 5039202 h 5039202"/>
              <a:gd name="connsiteX3" fmla="*/ 0 w 5292090"/>
              <a:gd name="connsiteY3" fmla="*/ 5039202 h 503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2090" h="5039202">
                <a:moveTo>
                  <a:pt x="0" y="0"/>
                </a:moveTo>
                <a:lnTo>
                  <a:pt x="5292090" y="0"/>
                </a:lnTo>
                <a:lnTo>
                  <a:pt x="5292090" y="5039202"/>
                </a:lnTo>
                <a:lnTo>
                  <a:pt x="0" y="5039202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0" tIns="216000" rIns="360000" bIns="360000">
            <a:noAutofit/>
          </a:bodyPr>
          <a:lstStyle>
            <a:lvl1pPr>
              <a:defRPr sz="1425">
                <a:solidFill>
                  <a:schemeClr val="bg1"/>
                </a:solidFill>
              </a:defRPr>
            </a:lvl1pPr>
            <a:lvl2pPr>
              <a:defRPr sz="1425">
                <a:solidFill>
                  <a:schemeClr val="bg1"/>
                </a:solidFill>
              </a:defRPr>
            </a:lvl2pPr>
            <a:lvl3pPr>
              <a:defRPr sz="1125">
                <a:solidFill>
                  <a:schemeClr val="bg1"/>
                </a:solidFill>
              </a:defRPr>
            </a:lvl3pPr>
            <a:lvl4pPr>
              <a:defRPr sz="975">
                <a:solidFill>
                  <a:schemeClr val="bg1"/>
                </a:solidFill>
              </a:defRPr>
            </a:lvl4pPr>
            <a:lvl5pPr>
              <a:defRPr sz="9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10" name="Espace réservé pour une image  33">
            <a:extLst>
              <a:ext uri="{FF2B5EF4-FFF2-40B4-BE49-F238E27FC236}">
                <a16:creationId xmlns:a16="http://schemas.microsoft.com/office/drawing/2014/main" id="{EB38C0A6-0F71-4D15-A062-D159A2D723C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97652" y="2128838"/>
            <a:ext cx="3739601" cy="2370205"/>
          </a:xfrm>
          <a:prstGeom prst="rect">
            <a:avLst/>
          </a:prstGeom>
          <a:noFill/>
          <a:ln w="3175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900" b="0" cap="none" baseline="0">
                <a:solidFill>
                  <a:schemeClr val="bg1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 noProof="0"/>
              <a:t>Photo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BF34C298-6747-4F09-827E-E3C9685ACC9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92016" y="846306"/>
            <a:ext cx="3969068" cy="3779402"/>
          </a:xfrm>
          <a:custGeom>
            <a:avLst/>
            <a:gdLst>
              <a:gd name="connsiteX0" fmla="*/ 0 w 5292090"/>
              <a:gd name="connsiteY0" fmla="*/ 0 h 5039202"/>
              <a:gd name="connsiteX1" fmla="*/ 5292090 w 5292090"/>
              <a:gd name="connsiteY1" fmla="*/ 0 h 5039202"/>
              <a:gd name="connsiteX2" fmla="*/ 5292090 w 5292090"/>
              <a:gd name="connsiteY2" fmla="*/ 5039202 h 5039202"/>
              <a:gd name="connsiteX3" fmla="*/ 0 w 5292090"/>
              <a:gd name="connsiteY3" fmla="*/ 5039202 h 503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2090" h="5039202">
                <a:moveTo>
                  <a:pt x="0" y="0"/>
                </a:moveTo>
                <a:lnTo>
                  <a:pt x="5292090" y="0"/>
                </a:lnTo>
                <a:lnTo>
                  <a:pt x="5292090" y="5039202"/>
                </a:lnTo>
                <a:lnTo>
                  <a:pt x="0" y="5039202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0" tIns="216000" rIns="360000" bIns="360000">
            <a:noAutofit/>
          </a:bodyPr>
          <a:lstStyle>
            <a:lvl1pPr>
              <a:defRPr sz="1425">
                <a:solidFill>
                  <a:schemeClr val="bg1"/>
                </a:solidFill>
              </a:defRPr>
            </a:lvl1pPr>
            <a:lvl2pPr>
              <a:defRPr sz="1425">
                <a:solidFill>
                  <a:schemeClr val="bg1"/>
                </a:solidFill>
              </a:defRPr>
            </a:lvl2pPr>
            <a:lvl3pPr>
              <a:defRPr sz="1125">
                <a:solidFill>
                  <a:schemeClr val="bg1"/>
                </a:solidFill>
              </a:defRPr>
            </a:lvl3pPr>
            <a:lvl4pPr>
              <a:defRPr sz="975">
                <a:solidFill>
                  <a:schemeClr val="bg1"/>
                </a:solidFill>
              </a:defRPr>
            </a:lvl4pPr>
            <a:lvl5pPr>
              <a:defRPr sz="9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Espace réservé pour une image  33">
            <a:extLst>
              <a:ext uri="{FF2B5EF4-FFF2-40B4-BE49-F238E27FC236}">
                <a16:creationId xmlns:a16="http://schemas.microsoft.com/office/drawing/2014/main" id="{F597D9F1-2155-4D83-9236-EC04A593F8AA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4806751" y="2128838"/>
            <a:ext cx="3739601" cy="2370205"/>
          </a:xfrm>
          <a:prstGeom prst="rect">
            <a:avLst/>
          </a:prstGeom>
          <a:noFill/>
          <a:ln w="3175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900" b="0" cap="none" baseline="0">
                <a:solidFill>
                  <a:schemeClr val="bg1"/>
                </a:solidFill>
              </a:defRPr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 noProof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1332338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2 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E81FFD1A-90DF-48A1-9716-E41ABD4376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94740" y="846305"/>
            <a:ext cx="4096924" cy="3942000"/>
          </a:xfrm>
          <a:custGeom>
            <a:avLst/>
            <a:gdLst>
              <a:gd name="connsiteX0" fmla="*/ 0 w 5462565"/>
              <a:gd name="connsiteY0" fmla="*/ 0 h 5256000"/>
              <a:gd name="connsiteX1" fmla="*/ 5462565 w 5462565"/>
              <a:gd name="connsiteY1" fmla="*/ 0 h 5256000"/>
              <a:gd name="connsiteX2" fmla="*/ 5462565 w 5462565"/>
              <a:gd name="connsiteY2" fmla="*/ 5256000 h 5256000"/>
              <a:gd name="connsiteX3" fmla="*/ 0 w 5462565"/>
              <a:gd name="connsiteY3" fmla="*/ 5256000 h 52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62565" h="5256000">
                <a:moveTo>
                  <a:pt x="0" y="0"/>
                </a:moveTo>
                <a:lnTo>
                  <a:pt x="5462565" y="0"/>
                </a:lnTo>
                <a:lnTo>
                  <a:pt x="5462565" y="5256000"/>
                </a:lnTo>
                <a:lnTo>
                  <a:pt x="0" y="5256000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</p:spPr>
        <p:txBody>
          <a:bodyPr wrap="square" lIns="216000" tIns="216000" rIns="216000" bIns="216000">
            <a:noAutofit/>
          </a:bodyPr>
          <a:lstStyle>
            <a:lvl1pPr>
              <a:defRPr sz="1425"/>
            </a:lvl1pPr>
            <a:lvl2pPr>
              <a:defRPr sz="1275"/>
            </a:lvl2pPr>
            <a:lvl3pPr>
              <a:defRPr sz="1125"/>
            </a:lvl3pPr>
            <a:lvl4pPr>
              <a:defRPr sz="975"/>
            </a:lvl4pPr>
            <a:lvl5pPr>
              <a:defRPr sz="97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20" name="Espace réservé du graphique 2">
            <a:extLst>
              <a:ext uri="{FF2B5EF4-FFF2-40B4-BE49-F238E27FC236}">
                <a16:creationId xmlns:a16="http://schemas.microsoft.com/office/drawing/2014/main" id="{AAABAA74-A49C-4F16-BABB-0A1D93DDA82F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402300" y="1917617"/>
            <a:ext cx="3807000" cy="2727000"/>
          </a:xfrm>
          <a:noFill/>
        </p:spPr>
        <p:txBody>
          <a:bodyPr anchor="ctr"/>
          <a:lstStyle>
            <a:lvl1pPr algn="ctr">
              <a:defRPr sz="900" b="0"/>
            </a:lvl1pPr>
          </a:lstStyle>
          <a:p>
            <a:r>
              <a:rPr lang="en-US" noProof="0"/>
              <a:t>Graph</a:t>
            </a:r>
          </a:p>
        </p:txBody>
      </p:sp>
      <p:sp>
        <p:nvSpPr>
          <p:cNvPr id="21" name="Espace réservé du graphique 2">
            <a:extLst>
              <a:ext uri="{FF2B5EF4-FFF2-40B4-BE49-F238E27FC236}">
                <a16:creationId xmlns:a16="http://schemas.microsoft.com/office/drawing/2014/main" id="{EBA46C1A-FD0D-44CC-9BA2-F8724E59CBE7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>
          <a:xfrm>
            <a:off x="4741071" y="1917617"/>
            <a:ext cx="3807000" cy="2727000"/>
          </a:xfrm>
          <a:noFill/>
        </p:spPr>
        <p:txBody>
          <a:bodyPr anchor="ctr"/>
          <a:lstStyle>
            <a:lvl1pPr algn="ctr">
              <a:defRPr sz="900" b="0"/>
            </a:lvl1pPr>
          </a:lstStyle>
          <a:p>
            <a:r>
              <a:rPr lang="en-US" noProof="0"/>
              <a:t>Graph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300" y="978550"/>
            <a:ext cx="3807000" cy="1280369"/>
          </a:xfrm>
        </p:spPr>
        <p:txBody>
          <a:bodyPr/>
          <a:lstStyle>
            <a:lvl1pPr>
              <a:defRPr sz="1425"/>
            </a:lvl1pPr>
            <a:lvl2pPr>
              <a:defRPr sz="1275"/>
            </a:lvl2pPr>
            <a:lvl3pPr>
              <a:defRPr sz="1125"/>
            </a:lvl3pPr>
            <a:lvl4pPr>
              <a:defRPr sz="975"/>
            </a:lvl4pPr>
            <a:lvl5pPr>
              <a:defRPr sz="97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1446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a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20" name="Espace réservé du graphique 2">
            <a:extLst>
              <a:ext uri="{FF2B5EF4-FFF2-40B4-BE49-F238E27FC236}">
                <a16:creationId xmlns:a16="http://schemas.microsoft.com/office/drawing/2014/main" id="{AAABAA74-A49C-4F16-BABB-0A1D93DDA82F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402300" y="1917617"/>
            <a:ext cx="8289363" cy="2808000"/>
          </a:xfrm>
          <a:noFill/>
        </p:spPr>
        <p:txBody>
          <a:bodyPr anchor="ctr"/>
          <a:lstStyle>
            <a:lvl1pPr algn="ctr">
              <a:defRPr sz="900" b="0"/>
            </a:lvl1pPr>
          </a:lstStyle>
          <a:p>
            <a:r>
              <a:rPr lang="en-US" noProof="0"/>
              <a:t>Graph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300" y="1002870"/>
            <a:ext cx="8289363" cy="128036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95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72400" y="4968000"/>
            <a:ext cx="514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67544" y="4968000"/>
            <a:ext cx="720080" cy="144016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accent2"/>
                </a:solidFill>
              </a:defRPr>
            </a:lvl1pPr>
          </a:lstStyle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11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1330609" y="4968000"/>
            <a:ext cx="6753947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80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5836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a graph and a fram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20" name="Espace réservé du graphique 2">
            <a:extLst>
              <a:ext uri="{FF2B5EF4-FFF2-40B4-BE49-F238E27FC236}">
                <a16:creationId xmlns:a16="http://schemas.microsoft.com/office/drawing/2014/main" id="{AAABAA74-A49C-4F16-BABB-0A1D93DDA82F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402301" y="1917616"/>
            <a:ext cx="5264999" cy="2700104"/>
          </a:xfrm>
          <a:noFill/>
        </p:spPr>
        <p:txBody>
          <a:bodyPr anchor="ctr"/>
          <a:lstStyle>
            <a:lvl1pPr algn="ctr">
              <a:defRPr sz="900" b="0"/>
            </a:lvl1pPr>
          </a:lstStyle>
          <a:p>
            <a:r>
              <a:rPr lang="en-US" noProof="0"/>
              <a:t>Graph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299" y="1002870"/>
            <a:ext cx="5265000" cy="128036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718BF0D1-2051-4CDC-8776-6ACE284695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38431" y="966051"/>
            <a:ext cx="2742654" cy="3651670"/>
          </a:xfrm>
          <a:custGeom>
            <a:avLst/>
            <a:gdLst>
              <a:gd name="connsiteX0" fmla="*/ 0 w 3656872"/>
              <a:gd name="connsiteY0" fmla="*/ 0 h 4868893"/>
              <a:gd name="connsiteX1" fmla="*/ 3656872 w 3656872"/>
              <a:gd name="connsiteY1" fmla="*/ 0 h 4868893"/>
              <a:gd name="connsiteX2" fmla="*/ 3656872 w 3656872"/>
              <a:gd name="connsiteY2" fmla="*/ 4868893 h 4868893"/>
              <a:gd name="connsiteX3" fmla="*/ 0 w 3656872"/>
              <a:gd name="connsiteY3" fmla="*/ 4868893 h 4868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6872" h="4868893">
                <a:moveTo>
                  <a:pt x="0" y="0"/>
                </a:moveTo>
                <a:lnTo>
                  <a:pt x="3656872" y="0"/>
                </a:lnTo>
                <a:lnTo>
                  <a:pt x="3656872" y="4868893"/>
                </a:lnTo>
                <a:lnTo>
                  <a:pt x="0" y="4868893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288000" tIns="288000" rIns="288000" bIns="288000">
            <a:noAutofit/>
          </a:bodyPr>
          <a:lstStyle>
            <a:lvl1pPr>
              <a:defRPr sz="1425">
                <a:solidFill>
                  <a:schemeClr val="bg1"/>
                </a:solidFill>
              </a:defRPr>
            </a:lvl1pPr>
            <a:lvl2pPr>
              <a:defRPr sz="1425">
                <a:solidFill>
                  <a:schemeClr val="bg1"/>
                </a:solidFill>
              </a:defRPr>
            </a:lvl2pPr>
            <a:lvl3pPr>
              <a:defRPr sz="1125">
                <a:solidFill>
                  <a:schemeClr val="bg1"/>
                </a:solidFill>
              </a:defRPr>
            </a:lvl3pPr>
            <a:lvl4pPr>
              <a:defRPr sz="975">
                <a:solidFill>
                  <a:schemeClr val="bg1"/>
                </a:solidFill>
              </a:defRPr>
            </a:lvl4pPr>
            <a:lvl5pPr>
              <a:defRPr sz="9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7750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with 2 texts in 2 fra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20" name="Espace réservé du graphique 2">
            <a:extLst>
              <a:ext uri="{FF2B5EF4-FFF2-40B4-BE49-F238E27FC236}">
                <a16:creationId xmlns:a16="http://schemas.microsoft.com/office/drawing/2014/main" id="{AAABAA74-A49C-4F16-BABB-0A1D93DDA82F}"/>
              </a:ext>
            </a:extLst>
          </p:cNvPr>
          <p:cNvSpPr>
            <a:spLocks noGrp="1"/>
          </p:cNvSpPr>
          <p:nvPr>
            <p:ph type="chart" sz="quarter" idx="20" hasCustomPrompt="1"/>
          </p:nvPr>
        </p:nvSpPr>
        <p:spPr>
          <a:xfrm>
            <a:off x="402301" y="1002870"/>
            <a:ext cx="4050000" cy="3614851"/>
          </a:xfrm>
          <a:noFill/>
        </p:spPr>
        <p:txBody>
          <a:bodyPr anchor="ctr"/>
          <a:lstStyle>
            <a:lvl1pPr algn="ctr">
              <a:defRPr sz="900" b="0"/>
            </a:lvl1pPr>
          </a:lstStyle>
          <a:p>
            <a:r>
              <a:rPr lang="en-US" noProof="0"/>
              <a:t>Graph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9F20727D-5E83-4E0E-9FB9-68D69A7B5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546" y="966051"/>
            <a:ext cx="4102824" cy="1725715"/>
          </a:xfrm>
          <a:custGeom>
            <a:avLst/>
            <a:gdLst>
              <a:gd name="connsiteX0" fmla="*/ 0 w 5470432"/>
              <a:gd name="connsiteY0" fmla="*/ 0 h 2300953"/>
              <a:gd name="connsiteX1" fmla="*/ 5470432 w 5470432"/>
              <a:gd name="connsiteY1" fmla="*/ 0 h 2300953"/>
              <a:gd name="connsiteX2" fmla="*/ 5470432 w 5470432"/>
              <a:gd name="connsiteY2" fmla="*/ 2300953 h 2300953"/>
              <a:gd name="connsiteX3" fmla="*/ 0 w 5470432"/>
              <a:gd name="connsiteY3" fmla="*/ 2300953 h 23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0432" h="2300953">
                <a:moveTo>
                  <a:pt x="0" y="0"/>
                </a:moveTo>
                <a:lnTo>
                  <a:pt x="5470432" y="0"/>
                </a:lnTo>
                <a:lnTo>
                  <a:pt x="5470432" y="2300953"/>
                </a:lnTo>
                <a:lnTo>
                  <a:pt x="0" y="2300953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252000" tIns="252000" rIns="252000" bIns="252000">
            <a:noAutofit/>
          </a:bodyPr>
          <a:lstStyle>
            <a:lvl1pPr>
              <a:defRPr sz="1425">
                <a:solidFill>
                  <a:schemeClr val="bg1"/>
                </a:solidFill>
              </a:defRPr>
            </a:lvl1pPr>
            <a:lvl2pPr>
              <a:defRPr sz="1425">
                <a:solidFill>
                  <a:schemeClr val="bg1"/>
                </a:solidFill>
              </a:defRPr>
            </a:lvl2pPr>
            <a:lvl3pPr>
              <a:defRPr sz="1125">
                <a:solidFill>
                  <a:schemeClr val="bg1"/>
                </a:solidFill>
              </a:defRPr>
            </a:lvl3pPr>
            <a:lvl4pPr>
              <a:defRPr sz="975">
                <a:solidFill>
                  <a:schemeClr val="bg1"/>
                </a:solidFill>
              </a:defRPr>
            </a:lvl4pPr>
            <a:lvl5pPr>
              <a:defRPr sz="9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A7196165-27AE-443C-AF47-7B6B0DC596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2546" y="2892006"/>
            <a:ext cx="4102824" cy="1725715"/>
          </a:xfrm>
          <a:custGeom>
            <a:avLst/>
            <a:gdLst>
              <a:gd name="connsiteX0" fmla="*/ 0 w 5470432"/>
              <a:gd name="connsiteY0" fmla="*/ 0 h 2300953"/>
              <a:gd name="connsiteX1" fmla="*/ 5470432 w 5470432"/>
              <a:gd name="connsiteY1" fmla="*/ 0 h 2300953"/>
              <a:gd name="connsiteX2" fmla="*/ 5470432 w 5470432"/>
              <a:gd name="connsiteY2" fmla="*/ 2300953 h 2300953"/>
              <a:gd name="connsiteX3" fmla="*/ 0 w 5470432"/>
              <a:gd name="connsiteY3" fmla="*/ 2300953 h 230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70432" h="2300953">
                <a:moveTo>
                  <a:pt x="0" y="0"/>
                </a:moveTo>
                <a:lnTo>
                  <a:pt x="5470432" y="0"/>
                </a:lnTo>
                <a:lnTo>
                  <a:pt x="5470432" y="2300953"/>
                </a:lnTo>
                <a:lnTo>
                  <a:pt x="0" y="2300953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252000" tIns="252000" rIns="252000" bIns="252000">
            <a:noAutofit/>
          </a:bodyPr>
          <a:lstStyle>
            <a:lvl1pPr>
              <a:defRPr sz="1425">
                <a:solidFill>
                  <a:schemeClr val="bg1"/>
                </a:solidFill>
              </a:defRPr>
            </a:lvl1pPr>
            <a:lvl2pPr>
              <a:defRPr sz="1425">
                <a:solidFill>
                  <a:schemeClr val="bg1"/>
                </a:solidFill>
              </a:defRPr>
            </a:lvl2pPr>
            <a:lvl3pPr>
              <a:defRPr sz="1125">
                <a:solidFill>
                  <a:schemeClr val="bg1"/>
                </a:solidFill>
              </a:defRPr>
            </a:lvl3pPr>
            <a:lvl4pPr>
              <a:defRPr sz="975">
                <a:solidFill>
                  <a:schemeClr val="bg1"/>
                </a:solidFill>
              </a:defRPr>
            </a:lvl4pPr>
            <a:lvl5pPr>
              <a:defRPr sz="9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3375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highlighting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300" y="1002870"/>
            <a:ext cx="8289363" cy="128036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429BDA1B-2BC8-40BC-AA30-CF42B5D03C7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2667" y="2267314"/>
            <a:ext cx="2538000" cy="513000"/>
          </a:xfrm>
          <a:solidFill>
            <a:schemeClr val="tx2"/>
          </a:solidFill>
        </p:spPr>
        <p:txBody>
          <a:bodyPr anchor="ctr"/>
          <a:lstStyle>
            <a:lvl1pPr algn="ctr">
              <a:defRPr sz="3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NN</a:t>
            </a:r>
          </a:p>
        </p:txBody>
      </p:sp>
      <p:sp>
        <p:nvSpPr>
          <p:cNvPr id="10" name="Espace réservé du texte 10">
            <a:extLst>
              <a:ext uri="{FF2B5EF4-FFF2-40B4-BE49-F238E27FC236}">
                <a16:creationId xmlns:a16="http://schemas.microsoft.com/office/drawing/2014/main" id="{72106505-DB5F-4F49-8822-4826BDEC7B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2299" y="2976329"/>
            <a:ext cx="2618368" cy="1755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E5E4DDE7-B2AD-4D6E-B1F1-1AA14E6F51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0800000">
            <a:off x="1340505" y="2756861"/>
            <a:ext cx="822325" cy="157110"/>
          </a:xfrm>
          <a:custGeom>
            <a:avLst/>
            <a:gdLst>
              <a:gd name="connsiteX0" fmla="*/ 21781 w 1682584"/>
              <a:gd name="connsiteY0" fmla="*/ 278191 h 321468"/>
              <a:gd name="connsiteX1" fmla="*/ 43562 w 1682584"/>
              <a:gd name="connsiteY1" fmla="*/ 299829 h 321468"/>
              <a:gd name="connsiteX2" fmla="*/ 21781 w 1682584"/>
              <a:gd name="connsiteY2" fmla="*/ 321467 h 321468"/>
              <a:gd name="connsiteX3" fmla="*/ 0 w 1682584"/>
              <a:gd name="connsiteY3" fmla="*/ 299829 h 321468"/>
              <a:gd name="connsiteX4" fmla="*/ 21781 w 1682584"/>
              <a:gd name="connsiteY4" fmla="*/ 278191 h 321468"/>
              <a:gd name="connsiteX5" fmla="*/ 1659441 w 1682584"/>
              <a:gd name="connsiteY5" fmla="*/ 274986 h 321468"/>
              <a:gd name="connsiteX6" fmla="*/ 1682584 w 1682584"/>
              <a:gd name="connsiteY6" fmla="*/ 298227 h 321468"/>
              <a:gd name="connsiteX7" fmla="*/ 1659441 w 1682584"/>
              <a:gd name="connsiteY7" fmla="*/ 321468 h 321468"/>
              <a:gd name="connsiteX8" fmla="*/ 1636298 w 1682584"/>
              <a:gd name="connsiteY8" fmla="*/ 298227 h 321468"/>
              <a:gd name="connsiteX9" fmla="*/ 1659441 w 1682584"/>
              <a:gd name="connsiteY9" fmla="*/ 274986 h 321468"/>
              <a:gd name="connsiteX10" fmla="*/ 197391 w 1682584"/>
              <a:gd name="connsiteY10" fmla="*/ 263766 h 321468"/>
              <a:gd name="connsiteX11" fmla="*/ 225979 w 1682584"/>
              <a:gd name="connsiteY11" fmla="*/ 292617 h 321468"/>
              <a:gd name="connsiteX12" fmla="*/ 197391 w 1682584"/>
              <a:gd name="connsiteY12" fmla="*/ 321468 h 321468"/>
              <a:gd name="connsiteX13" fmla="*/ 168803 w 1682584"/>
              <a:gd name="connsiteY13" fmla="*/ 292617 h 321468"/>
              <a:gd name="connsiteX14" fmla="*/ 197391 w 1682584"/>
              <a:gd name="connsiteY14" fmla="*/ 263766 h 321468"/>
              <a:gd name="connsiteX15" fmla="*/ 1453881 w 1682584"/>
              <a:gd name="connsiteY15" fmla="*/ 255752 h 321468"/>
              <a:gd name="connsiteX16" fmla="*/ 1486553 w 1682584"/>
              <a:gd name="connsiteY16" fmla="*/ 288610 h 321468"/>
              <a:gd name="connsiteX17" fmla="*/ 1453881 w 1682584"/>
              <a:gd name="connsiteY17" fmla="*/ 321468 h 321468"/>
              <a:gd name="connsiteX18" fmla="*/ 1421209 w 1682584"/>
              <a:gd name="connsiteY18" fmla="*/ 288610 h 321468"/>
              <a:gd name="connsiteX19" fmla="*/ 1453881 w 1682584"/>
              <a:gd name="connsiteY19" fmla="*/ 255752 h 321468"/>
              <a:gd name="connsiteX20" fmla="*/ 1261936 w 1682584"/>
              <a:gd name="connsiteY20" fmla="*/ 236519 h 321468"/>
              <a:gd name="connsiteX21" fmla="*/ 1304137 w 1682584"/>
              <a:gd name="connsiteY21" fmla="*/ 278993 h 321468"/>
              <a:gd name="connsiteX22" fmla="*/ 1261936 w 1682584"/>
              <a:gd name="connsiteY22" fmla="*/ 321467 h 321468"/>
              <a:gd name="connsiteX23" fmla="*/ 1219735 w 1682584"/>
              <a:gd name="connsiteY23" fmla="*/ 278993 h 321468"/>
              <a:gd name="connsiteX24" fmla="*/ 1261936 w 1682584"/>
              <a:gd name="connsiteY24" fmla="*/ 236519 h 321468"/>
              <a:gd name="connsiteX25" fmla="*/ 374361 w 1682584"/>
              <a:gd name="connsiteY25" fmla="*/ 236519 h 321468"/>
              <a:gd name="connsiteX26" fmla="*/ 416562 w 1682584"/>
              <a:gd name="connsiteY26" fmla="*/ 278993 h 321468"/>
              <a:gd name="connsiteX27" fmla="*/ 374361 w 1682584"/>
              <a:gd name="connsiteY27" fmla="*/ 321467 h 321468"/>
              <a:gd name="connsiteX28" fmla="*/ 332160 w 1682584"/>
              <a:gd name="connsiteY28" fmla="*/ 278993 h 321468"/>
              <a:gd name="connsiteX29" fmla="*/ 374361 w 1682584"/>
              <a:gd name="connsiteY29" fmla="*/ 236519 h 321468"/>
              <a:gd name="connsiteX30" fmla="*/ 722858 w 1682584"/>
              <a:gd name="connsiteY30" fmla="*/ 231710 h 321468"/>
              <a:gd name="connsiteX31" fmla="*/ 767782 w 1682584"/>
              <a:gd name="connsiteY31" fmla="*/ 276589 h 321468"/>
              <a:gd name="connsiteX32" fmla="*/ 722858 w 1682584"/>
              <a:gd name="connsiteY32" fmla="*/ 321468 h 321468"/>
              <a:gd name="connsiteX33" fmla="*/ 677934 w 1682584"/>
              <a:gd name="connsiteY33" fmla="*/ 276589 h 321468"/>
              <a:gd name="connsiteX34" fmla="*/ 722858 w 1682584"/>
              <a:gd name="connsiteY34" fmla="*/ 231710 h 321468"/>
              <a:gd name="connsiteX35" fmla="*/ 1072714 w 1682584"/>
              <a:gd name="connsiteY35" fmla="*/ 223696 h 321468"/>
              <a:gd name="connsiteX36" fmla="*/ 1121721 w 1682584"/>
              <a:gd name="connsiteY36" fmla="*/ 272582 h 321468"/>
              <a:gd name="connsiteX37" fmla="*/ 1072714 w 1682584"/>
              <a:gd name="connsiteY37" fmla="*/ 321468 h 321468"/>
              <a:gd name="connsiteX38" fmla="*/ 1023707 w 1682584"/>
              <a:gd name="connsiteY38" fmla="*/ 272582 h 321468"/>
              <a:gd name="connsiteX39" fmla="*/ 1072714 w 1682584"/>
              <a:gd name="connsiteY39" fmla="*/ 223696 h 321468"/>
              <a:gd name="connsiteX40" fmla="*/ 895744 w 1682584"/>
              <a:gd name="connsiteY40" fmla="*/ 223696 h 321468"/>
              <a:gd name="connsiteX41" fmla="*/ 944751 w 1682584"/>
              <a:gd name="connsiteY41" fmla="*/ 272582 h 321468"/>
              <a:gd name="connsiteX42" fmla="*/ 895744 w 1682584"/>
              <a:gd name="connsiteY42" fmla="*/ 321468 h 321468"/>
              <a:gd name="connsiteX43" fmla="*/ 846737 w 1682584"/>
              <a:gd name="connsiteY43" fmla="*/ 272582 h 321468"/>
              <a:gd name="connsiteX44" fmla="*/ 895744 w 1682584"/>
              <a:gd name="connsiteY44" fmla="*/ 223696 h 321468"/>
              <a:gd name="connsiteX45" fmla="*/ 549970 w 1682584"/>
              <a:gd name="connsiteY45" fmla="*/ 223696 h 321468"/>
              <a:gd name="connsiteX46" fmla="*/ 598977 w 1682584"/>
              <a:gd name="connsiteY46" fmla="*/ 272582 h 321468"/>
              <a:gd name="connsiteX47" fmla="*/ 549970 w 1682584"/>
              <a:gd name="connsiteY47" fmla="*/ 321468 h 321468"/>
              <a:gd name="connsiteX48" fmla="*/ 500963 w 1682584"/>
              <a:gd name="connsiteY48" fmla="*/ 272582 h 321468"/>
              <a:gd name="connsiteX49" fmla="*/ 549970 w 1682584"/>
              <a:gd name="connsiteY49" fmla="*/ 223696 h 321468"/>
              <a:gd name="connsiteX50" fmla="*/ 1161617 w 1682584"/>
              <a:gd name="connsiteY50" fmla="*/ 130686 h 321468"/>
              <a:gd name="connsiteX51" fmla="*/ 1182454 w 1682584"/>
              <a:gd name="connsiteY51" fmla="*/ 151106 h 321468"/>
              <a:gd name="connsiteX52" fmla="*/ 1161617 w 1682584"/>
              <a:gd name="connsiteY52" fmla="*/ 171526 h 321468"/>
              <a:gd name="connsiteX53" fmla="*/ 1140780 w 1682584"/>
              <a:gd name="connsiteY53" fmla="*/ 151106 h 321468"/>
              <a:gd name="connsiteX54" fmla="*/ 1161617 w 1682584"/>
              <a:gd name="connsiteY54" fmla="*/ 130686 h 321468"/>
              <a:gd name="connsiteX55" fmla="*/ 456457 w 1682584"/>
              <a:gd name="connsiteY55" fmla="*/ 130686 h 321468"/>
              <a:gd name="connsiteX56" fmla="*/ 477294 w 1682584"/>
              <a:gd name="connsiteY56" fmla="*/ 151106 h 321468"/>
              <a:gd name="connsiteX57" fmla="*/ 456457 w 1682584"/>
              <a:gd name="connsiteY57" fmla="*/ 171526 h 321468"/>
              <a:gd name="connsiteX58" fmla="*/ 435620 w 1682584"/>
              <a:gd name="connsiteY58" fmla="*/ 151106 h 321468"/>
              <a:gd name="connsiteX59" fmla="*/ 456457 w 1682584"/>
              <a:gd name="connsiteY59" fmla="*/ 130686 h 321468"/>
              <a:gd name="connsiteX60" fmla="*/ 980145 w 1682584"/>
              <a:gd name="connsiteY60" fmla="*/ 100738 h 321468"/>
              <a:gd name="connsiteX61" fmla="*/ 1015539 w 1682584"/>
              <a:gd name="connsiteY61" fmla="*/ 136132 h 321468"/>
              <a:gd name="connsiteX62" fmla="*/ 980145 w 1682584"/>
              <a:gd name="connsiteY62" fmla="*/ 171526 h 321468"/>
              <a:gd name="connsiteX63" fmla="*/ 944751 w 1682584"/>
              <a:gd name="connsiteY63" fmla="*/ 136132 h 321468"/>
              <a:gd name="connsiteX64" fmla="*/ 980145 w 1682584"/>
              <a:gd name="connsiteY64" fmla="*/ 100738 h 321468"/>
              <a:gd name="connsiteX65" fmla="*/ 803042 w 1682584"/>
              <a:gd name="connsiteY65" fmla="*/ 100738 h 321468"/>
              <a:gd name="connsiteX66" fmla="*/ 838304 w 1682584"/>
              <a:gd name="connsiteY66" fmla="*/ 136132 h 321468"/>
              <a:gd name="connsiteX67" fmla="*/ 803042 w 1682584"/>
              <a:gd name="connsiteY67" fmla="*/ 171526 h 321468"/>
              <a:gd name="connsiteX68" fmla="*/ 767780 w 1682584"/>
              <a:gd name="connsiteY68" fmla="*/ 136132 h 321468"/>
              <a:gd name="connsiteX69" fmla="*/ 803042 w 1682584"/>
              <a:gd name="connsiteY69" fmla="*/ 100738 h 321468"/>
              <a:gd name="connsiteX70" fmla="*/ 634239 w 1682584"/>
              <a:gd name="connsiteY70" fmla="*/ 100738 h 321468"/>
              <a:gd name="connsiteX71" fmla="*/ 669501 w 1682584"/>
              <a:gd name="connsiteY71" fmla="*/ 136132 h 321468"/>
              <a:gd name="connsiteX72" fmla="*/ 634239 w 1682584"/>
              <a:gd name="connsiteY72" fmla="*/ 171526 h 321468"/>
              <a:gd name="connsiteX73" fmla="*/ 598977 w 1682584"/>
              <a:gd name="connsiteY73" fmla="*/ 136132 h 321468"/>
              <a:gd name="connsiteX74" fmla="*/ 634239 w 1682584"/>
              <a:gd name="connsiteY74" fmla="*/ 100738 h 321468"/>
              <a:gd name="connsiteX75" fmla="*/ 898467 w 1682584"/>
              <a:gd name="connsiteY75" fmla="*/ 0 h 321468"/>
              <a:gd name="connsiteX76" fmla="*/ 917526 w 1682584"/>
              <a:gd name="connsiteY76" fmla="*/ 19234 h 321468"/>
              <a:gd name="connsiteX77" fmla="*/ 898467 w 1682584"/>
              <a:gd name="connsiteY77" fmla="*/ 38468 h 321468"/>
              <a:gd name="connsiteX78" fmla="*/ 879408 w 1682584"/>
              <a:gd name="connsiteY78" fmla="*/ 19234 h 321468"/>
              <a:gd name="connsiteX79" fmla="*/ 898467 w 1682584"/>
              <a:gd name="connsiteY79" fmla="*/ 0 h 321468"/>
              <a:gd name="connsiteX80" fmla="*/ 716051 w 1682584"/>
              <a:gd name="connsiteY80" fmla="*/ 0 h 321468"/>
              <a:gd name="connsiteX81" fmla="*/ 735110 w 1682584"/>
              <a:gd name="connsiteY81" fmla="*/ 19234 h 321468"/>
              <a:gd name="connsiteX82" fmla="*/ 716051 w 1682584"/>
              <a:gd name="connsiteY82" fmla="*/ 38468 h 321468"/>
              <a:gd name="connsiteX83" fmla="*/ 696992 w 1682584"/>
              <a:gd name="connsiteY83" fmla="*/ 19234 h 321468"/>
              <a:gd name="connsiteX84" fmla="*/ 716051 w 1682584"/>
              <a:gd name="connsiteY84" fmla="*/ 0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682584" h="321468">
                <a:moveTo>
                  <a:pt x="21781" y="278191"/>
                </a:moveTo>
                <a:cubicBezTo>
                  <a:pt x="33810" y="278191"/>
                  <a:pt x="43562" y="287879"/>
                  <a:pt x="43562" y="299829"/>
                </a:cubicBezTo>
                <a:cubicBezTo>
                  <a:pt x="43562" y="311779"/>
                  <a:pt x="33810" y="321467"/>
                  <a:pt x="21781" y="321467"/>
                </a:cubicBezTo>
                <a:cubicBezTo>
                  <a:pt x="9752" y="321467"/>
                  <a:pt x="0" y="311779"/>
                  <a:pt x="0" y="299829"/>
                </a:cubicBezTo>
                <a:cubicBezTo>
                  <a:pt x="0" y="287879"/>
                  <a:pt x="9752" y="278191"/>
                  <a:pt x="21781" y="278191"/>
                </a:cubicBezTo>
                <a:close/>
                <a:moveTo>
                  <a:pt x="1659441" y="274986"/>
                </a:moveTo>
                <a:cubicBezTo>
                  <a:pt x="1672223" y="274986"/>
                  <a:pt x="1682584" y="285391"/>
                  <a:pt x="1682584" y="298227"/>
                </a:cubicBezTo>
                <a:cubicBezTo>
                  <a:pt x="1682584" y="311063"/>
                  <a:pt x="1672223" y="321468"/>
                  <a:pt x="1659441" y="321468"/>
                </a:cubicBezTo>
                <a:cubicBezTo>
                  <a:pt x="1646659" y="321468"/>
                  <a:pt x="1636298" y="311063"/>
                  <a:pt x="1636298" y="298227"/>
                </a:cubicBezTo>
                <a:cubicBezTo>
                  <a:pt x="1636298" y="285391"/>
                  <a:pt x="1646659" y="274986"/>
                  <a:pt x="1659441" y="274986"/>
                </a:cubicBezTo>
                <a:close/>
                <a:moveTo>
                  <a:pt x="197391" y="263766"/>
                </a:moveTo>
                <a:cubicBezTo>
                  <a:pt x="213180" y="263766"/>
                  <a:pt x="225979" y="276683"/>
                  <a:pt x="225979" y="292617"/>
                </a:cubicBezTo>
                <a:cubicBezTo>
                  <a:pt x="225979" y="308551"/>
                  <a:pt x="213180" y="321468"/>
                  <a:pt x="197391" y="321468"/>
                </a:cubicBezTo>
                <a:cubicBezTo>
                  <a:pt x="181602" y="321468"/>
                  <a:pt x="168803" y="308551"/>
                  <a:pt x="168803" y="292617"/>
                </a:cubicBezTo>
                <a:cubicBezTo>
                  <a:pt x="168803" y="276683"/>
                  <a:pt x="181602" y="263766"/>
                  <a:pt x="197391" y="263766"/>
                </a:cubicBezTo>
                <a:close/>
                <a:moveTo>
                  <a:pt x="1453881" y="255752"/>
                </a:moveTo>
                <a:cubicBezTo>
                  <a:pt x="1471925" y="255752"/>
                  <a:pt x="1486553" y="270463"/>
                  <a:pt x="1486553" y="288610"/>
                </a:cubicBezTo>
                <a:cubicBezTo>
                  <a:pt x="1486553" y="306757"/>
                  <a:pt x="1471925" y="321468"/>
                  <a:pt x="1453881" y="321468"/>
                </a:cubicBezTo>
                <a:cubicBezTo>
                  <a:pt x="1435837" y="321468"/>
                  <a:pt x="1421209" y="306757"/>
                  <a:pt x="1421209" y="288610"/>
                </a:cubicBezTo>
                <a:cubicBezTo>
                  <a:pt x="1421209" y="270463"/>
                  <a:pt x="1435837" y="255752"/>
                  <a:pt x="1453881" y="255752"/>
                </a:cubicBezTo>
                <a:close/>
                <a:moveTo>
                  <a:pt x="1261936" y="236519"/>
                </a:moveTo>
                <a:cubicBezTo>
                  <a:pt x="1285243" y="236519"/>
                  <a:pt x="1304137" y="255535"/>
                  <a:pt x="1304137" y="278993"/>
                </a:cubicBezTo>
                <a:cubicBezTo>
                  <a:pt x="1304137" y="302451"/>
                  <a:pt x="1285243" y="321467"/>
                  <a:pt x="1261936" y="321467"/>
                </a:cubicBezTo>
                <a:cubicBezTo>
                  <a:pt x="1238629" y="321467"/>
                  <a:pt x="1219735" y="302451"/>
                  <a:pt x="1219735" y="278993"/>
                </a:cubicBezTo>
                <a:cubicBezTo>
                  <a:pt x="1219735" y="255535"/>
                  <a:pt x="1238629" y="236519"/>
                  <a:pt x="1261936" y="236519"/>
                </a:cubicBezTo>
                <a:close/>
                <a:moveTo>
                  <a:pt x="374361" y="236519"/>
                </a:moveTo>
                <a:cubicBezTo>
                  <a:pt x="397668" y="236519"/>
                  <a:pt x="416562" y="255535"/>
                  <a:pt x="416562" y="278993"/>
                </a:cubicBezTo>
                <a:cubicBezTo>
                  <a:pt x="416562" y="302451"/>
                  <a:pt x="397668" y="321467"/>
                  <a:pt x="374361" y="321467"/>
                </a:cubicBezTo>
                <a:cubicBezTo>
                  <a:pt x="351054" y="321467"/>
                  <a:pt x="332160" y="302451"/>
                  <a:pt x="332160" y="278993"/>
                </a:cubicBezTo>
                <a:cubicBezTo>
                  <a:pt x="332160" y="255535"/>
                  <a:pt x="351054" y="236519"/>
                  <a:pt x="374361" y="236519"/>
                </a:cubicBezTo>
                <a:close/>
                <a:moveTo>
                  <a:pt x="722858" y="231710"/>
                </a:moveTo>
                <a:cubicBezTo>
                  <a:pt x="747669" y="231710"/>
                  <a:pt x="767782" y="251803"/>
                  <a:pt x="767782" y="276589"/>
                </a:cubicBezTo>
                <a:cubicBezTo>
                  <a:pt x="767782" y="301375"/>
                  <a:pt x="747669" y="321468"/>
                  <a:pt x="722858" y="321468"/>
                </a:cubicBezTo>
                <a:cubicBezTo>
                  <a:pt x="698047" y="321468"/>
                  <a:pt x="677934" y="301375"/>
                  <a:pt x="677934" y="276589"/>
                </a:cubicBezTo>
                <a:cubicBezTo>
                  <a:pt x="677934" y="251803"/>
                  <a:pt x="698047" y="231710"/>
                  <a:pt x="722858" y="231710"/>
                </a:cubicBezTo>
                <a:close/>
                <a:moveTo>
                  <a:pt x="1072714" y="223696"/>
                </a:moveTo>
                <a:cubicBezTo>
                  <a:pt x="1099780" y="223696"/>
                  <a:pt x="1121721" y="245583"/>
                  <a:pt x="1121721" y="272582"/>
                </a:cubicBezTo>
                <a:cubicBezTo>
                  <a:pt x="1121721" y="299581"/>
                  <a:pt x="1099780" y="321468"/>
                  <a:pt x="1072714" y="321468"/>
                </a:cubicBezTo>
                <a:cubicBezTo>
                  <a:pt x="1045648" y="321468"/>
                  <a:pt x="1023707" y="299581"/>
                  <a:pt x="1023707" y="272582"/>
                </a:cubicBezTo>
                <a:cubicBezTo>
                  <a:pt x="1023707" y="245583"/>
                  <a:pt x="1045648" y="223696"/>
                  <a:pt x="1072714" y="223696"/>
                </a:cubicBezTo>
                <a:close/>
                <a:moveTo>
                  <a:pt x="895744" y="223696"/>
                </a:moveTo>
                <a:cubicBezTo>
                  <a:pt x="922810" y="223696"/>
                  <a:pt x="944751" y="245583"/>
                  <a:pt x="944751" y="272582"/>
                </a:cubicBezTo>
                <a:cubicBezTo>
                  <a:pt x="944751" y="299581"/>
                  <a:pt x="922810" y="321468"/>
                  <a:pt x="895744" y="321468"/>
                </a:cubicBezTo>
                <a:cubicBezTo>
                  <a:pt x="868678" y="321468"/>
                  <a:pt x="846737" y="299581"/>
                  <a:pt x="846737" y="272582"/>
                </a:cubicBezTo>
                <a:cubicBezTo>
                  <a:pt x="846737" y="245583"/>
                  <a:pt x="868678" y="223696"/>
                  <a:pt x="895744" y="223696"/>
                </a:cubicBezTo>
                <a:close/>
                <a:moveTo>
                  <a:pt x="549970" y="223696"/>
                </a:moveTo>
                <a:cubicBezTo>
                  <a:pt x="577036" y="223696"/>
                  <a:pt x="598977" y="245583"/>
                  <a:pt x="598977" y="272582"/>
                </a:cubicBezTo>
                <a:cubicBezTo>
                  <a:pt x="598977" y="299581"/>
                  <a:pt x="577036" y="321468"/>
                  <a:pt x="549970" y="321468"/>
                </a:cubicBezTo>
                <a:cubicBezTo>
                  <a:pt x="522904" y="321468"/>
                  <a:pt x="500963" y="299581"/>
                  <a:pt x="500963" y="272582"/>
                </a:cubicBezTo>
                <a:cubicBezTo>
                  <a:pt x="500963" y="245583"/>
                  <a:pt x="522904" y="223696"/>
                  <a:pt x="549970" y="223696"/>
                </a:cubicBezTo>
                <a:close/>
                <a:moveTo>
                  <a:pt x="1161617" y="130686"/>
                </a:moveTo>
                <a:cubicBezTo>
                  <a:pt x="1173125" y="130686"/>
                  <a:pt x="1182454" y="139828"/>
                  <a:pt x="1182454" y="151106"/>
                </a:cubicBezTo>
                <a:cubicBezTo>
                  <a:pt x="1182454" y="162384"/>
                  <a:pt x="1173125" y="171526"/>
                  <a:pt x="1161617" y="171526"/>
                </a:cubicBezTo>
                <a:cubicBezTo>
                  <a:pt x="1150109" y="171526"/>
                  <a:pt x="1140780" y="162384"/>
                  <a:pt x="1140780" y="151106"/>
                </a:cubicBezTo>
                <a:cubicBezTo>
                  <a:pt x="1140780" y="139828"/>
                  <a:pt x="1150109" y="130686"/>
                  <a:pt x="1161617" y="130686"/>
                </a:cubicBezTo>
                <a:close/>
                <a:moveTo>
                  <a:pt x="456457" y="130686"/>
                </a:moveTo>
                <a:cubicBezTo>
                  <a:pt x="467965" y="130686"/>
                  <a:pt x="477294" y="139828"/>
                  <a:pt x="477294" y="151106"/>
                </a:cubicBezTo>
                <a:cubicBezTo>
                  <a:pt x="477294" y="162384"/>
                  <a:pt x="467965" y="171526"/>
                  <a:pt x="456457" y="171526"/>
                </a:cubicBezTo>
                <a:cubicBezTo>
                  <a:pt x="444949" y="171526"/>
                  <a:pt x="435620" y="162384"/>
                  <a:pt x="435620" y="151106"/>
                </a:cubicBezTo>
                <a:cubicBezTo>
                  <a:pt x="435620" y="139828"/>
                  <a:pt x="444949" y="130686"/>
                  <a:pt x="456457" y="130686"/>
                </a:cubicBezTo>
                <a:close/>
                <a:moveTo>
                  <a:pt x="980145" y="100738"/>
                </a:moveTo>
                <a:cubicBezTo>
                  <a:pt x="999693" y="100738"/>
                  <a:pt x="1015539" y="116584"/>
                  <a:pt x="1015539" y="136132"/>
                </a:cubicBezTo>
                <a:cubicBezTo>
                  <a:pt x="1015539" y="155680"/>
                  <a:pt x="999693" y="171526"/>
                  <a:pt x="980145" y="171526"/>
                </a:cubicBezTo>
                <a:cubicBezTo>
                  <a:pt x="960597" y="171526"/>
                  <a:pt x="944751" y="155680"/>
                  <a:pt x="944751" y="136132"/>
                </a:cubicBezTo>
                <a:cubicBezTo>
                  <a:pt x="944751" y="116584"/>
                  <a:pt x="960597" y="100738"/>
                  <a:pt x="980145" y="100738"/>
                </a:cubicBezTo>
                <a:close/>
                <a:moveTo>
                  <a:pt x="803042" y="100738"/>
                </a:moveTo>
                <a:cubicBezTo>
                  <a:pt x="822517" y="100738"/>
                  <a:pt x="838304" y="116584"/>
                  <a:pt x="838304" y="136132"/>
                </a:cubicBezTo>
                <a:cubicBezTo>
                  <a:pt x="838304" y="155680"/>
                  <a:pt x="822517" y="171526"/>
                  <a:pt x="803042" y="171526"/>
                </a:cubicBezTo>
                <a:cubicBezTo>
                  <a:pt x="783567" y="171526"/>
                  <a:pt x="767780" y="155680"/>
                  <a:pt x="767780" y="136132"/>
                </a:cubicBezTo>
                <a:cubicBezTo>
                  <a:pt x="767780" y="116584"/>
                  <a:pt x="783567" y="100738"/>
                  <a:pt x="803042" y="100738"/>
                </a:cubicBezTo>
                <a:close/>
                <a:moveTo>
                  <a:pt x="634239" y="100738"/>
                </a:moveTo>
                <a:cubicBezTo>
                  <a:pt x="653714" y="100738"/>
                  <a:pt x="669501" y="116584"/>
                  <a:pt x="669501" y="136132"/>
                </a:cubicBezTo>
                <a:cubicBezTo>
                  <a:pt x="669501" y="155680"/>
                  <a:pt x="653714" y="171526"/>
                  <a:pt x="634239" y="171526"/>
                </a:cubicBezTo>
                <a:cubicBezTo>
                  <a:pt x="614764" y="171526"/>
                  <a:pt x="598977" y="155680"/>
                  <a:pt x="598977" y="136132"/>
                </a:cubicBezTo>
                <a:cubicBezTo>
                  <a:pt x="598977" y="116584"/>
                  <a:pt x="614764" y="100738"/>
                  <a:pt x="634239" y="100738"/>
                </a:cubicBezTo>
                <a:close/>
                <a:moveTo>
                  <a:pt x="898467" y="0"/>
                </a:moveTo>
                <a:cubicBezTo>
                  <a:pt x="908993" y="0"/>
                  <a:pt x="917526" y="8611"/>
                  <a:pt x="917526" y="19234"/>
                </a:cubicBezTo>
                <a:cubicBezTo>
                  <a:pt x="917526" y="29857"/>
                  <a:pt x="908993" y="38468"/>
                  <a:pt x="898467" y="38468"/>
                </a:cubicBezTo>
                <a:cubicBezTo>
                  <a:pt x="887941" y="38468"/>
                  <a:pt x="879408" y="29857"/>
                  <a:pt x="879408" y="19234"/>
                </a:cubicBezTo>
                <a:cubicBezTo>
                  <a:pt x="879408" y="8611"/>
                  <a:pt x="887941" y="0"/>
                  <a:pt x="898467" y="0"/>
                </a:cubicBezTo>
                <a:close/>
                <a:moveTo>
                  <a:pt x="716051" y="0"/>
                </a:moveTo>
                <a:cubicBezTo>
                  <a:pt x="726577" y="0"/>
                  <a:pt x="735110" y="8611"/>
                  <a:pt x="735110" y="19234"/>
                </a:cubicBezTo>
                <a:cubicBezTo>
                  <a:pt x="735110" y="29857"/>
                  <a:pt x="726577" y="38468"/>
                  <a:pt x="716051" y="38468"/>
                </a:cubicBezTo>
                <a:cubicBezTo>
                  <a:pt x="705525" y="38468"/>
                  <a:pt x="696992" y="29857"/>
                  <a:pt x="696992" y="19234"/>
                </a:cubicBezTo>
                <a:cubicBezTo>
                  <a:pt x="696992" y="8611"/>
                  <a:pt x="705525" y="0"/>
                  <a:pt x="716051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txBody>
          <a:bodyPr wrap="square">
            <a:noAutofit/>
          </a:bodyPr>
          <a:lstStyle/>
          <a:p>
            <a:pPr lvl="0"/>
            <a:r>
              <a:rPr lang="en-US" noProof="0"/>
              <a:t> </a:t>
            </a:r>
          </a:p>
        </p:txBody>
      </p: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73C17576-3818-4DAF-8697-2FBB1139D9D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06830" y="2267314"/>
            <a:ext cx="2538000" cy="513000"/>
          </a:xfrm>
          <a:solidFill>
            <a:schemeClr val="tx2"/>
          </a:solidFill>
        </p:spPr>
        <p:txBody>
          <a:bodyPr anchor="ctr"/>
          <a:lstStyle>
            <a:lvl1pPr algn="ctr">
              <a:defRPr sz="3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06D58CD4-C66A-40AB-98B4-535A07E2DB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26461" y="2976329"/>
            <a:ext cx="2618368" cy="1755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" name="Espace réservé du texte 12">
            <a:extLst>
              <a:ext uri="{FF2B5EF4-FFF2-40B4-BE49-F238E27FC236}">
                <a16:creationId xmlns:a16="http://schemas.microsoft.com/office/drawing/2014/main" id="{EFF27A7E-9171-4670-8D42-A17E0C0B08A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 rot="10800000">
            <a:off x="4164668" y="2756861"/>
            <a:ext cx="822325" cy="157110"/>
          </a:xfrm>
          <a:custGeom>
            <a:avLst/>
            <a:gdLst>
              <a:gd name="connsiteX0" fmla="*/ 21781 w 1682584"/>
              <a:gd name="connsiteY0" fmla="*/ 278191 h 321468"/>
              <a:gd name="connsiteX1" fmla="*/ 43562 w 1682584"/>
              <a:gd name="connsiteY1" fmla="*/ 299829 h 321468"/>
              <a:gd name="connsiteX2" fmla="*/ 21781 w 1682584"/>
              <a:gd name="connsiteY2" fmla="*/ 321467 h 321468"/>
              <a:gd name="connsiteX3" fmla="*/ 0 w 1682584"/>
              <a:gd name="connsiteY3" fmla="*/ 299829 h 321468"/>
              <a:gd name="connsiteX4" fmla="*/ 21781 w 1682584"/>
              <a:gd name="connsiteY4" fmla="*/ 278191 h 321468"/>
              <a:gd name="connsiteX5" fmla="*/ 1659441 w 1682584"/>
              <a:gd name="connsiteY5" fmla="*/ 274986 h 321468"/>
              <a:gd name="connsiteX6" fmla="*/ 1682584 w 1682584"/>
              <a:gd name="connsiteY6" fmla="*/ 298227 h 321468"/>
              <a:gd name="connsiteX7" fmla="*/ 1659441 w 1682584"/>
              <a:gd name="connsiteY7" fmla="*/ 321468 h 321468"/>
              <a:gd name="connsiteX8" fmla="*/ 1636298 w 1682584"/>
              <a:gd name="connsiteY8" fmla="*/ 298227 h 321468"/>
              <a:gd name="connsiteX9" fmla="*/ 1659441 w 1682584"/>
              <a:gd name="connsiteY9" fmla="*/ 274986 h 321468"/>
              <a:gd name="connsiteX10" fmla="*/ 197391 w 1682584"/>
              <a:gd name="connsiteY10" fmla="*/ 263766 h 321468"/>
              <a:gd name="connsiteX11" fmla="*/ 225979 w 1682584"/>
              <a:gd name="connsiteY11" fmla="*/ 292617 h 321468"/>
              <a:gd name="connsiteX12" fmla="*/ 197391 w 1682584"/>
              <a:gd name="connsiteY12" fmla="*/ 321468 h 321468"/>
              <a:gd name="connsiteX13" fmla="*/ 168803 w 1682584"/>
              <a:gd name="connsiteY13" fmla="*/ 292617 h 321468"/>
              <a:gd name="connsiteX14" fmla="*/ 197391 w 1682584"/>
              <a:gd name="connsiteY14" fmla="*/ 263766 h 321468"/>
              <a:gd name="connsiteX15" fmla="*/ 1453881 w 1682584"/>
              <a:gd name="connsiteY15" fmla="*/ 255752 h 321468"/>
              <a:gd name="connsiteX16" fmla="*/ 1486553 w 1682584"/>
              <a:gd name="connsiteY16" fmla="*/ 288610 h 321468"/>
              <a:gd name="connsiteX17" fmla="*/ 1453881 w 1682584"/>
              <a:gd name="connsiteY17" fmla="*/ 321468 h 321468"/>
              <a:gd name="connsiteX18" fmla="*/ 1421209 w 1682584"/>
              <a:gd name="connsiteY18" fmla="*/ 288610 h 321468"/>
              <a:gd name="connsiteX19" fmla="*/ 1453881 w 1682584"/>
              <a:gd name="connsiteY19" fmla="*/ 255752 h 321468"/>
              <a:gd name="connsiteX20" fmla="*/ 1261936 w 1682584"/>
              <a:gd name="connsiteY20" fmla="*/ 236519 h 321468"/>
              <a:gd name="connsiteX21" fmla="*/ 1304137 w 1682584"/>
              <a:gd name="connsiteY21" fmla="*/ 278993 h 321468"/>
              <a:gd name="connsiteX22" fmla="*/ 1261936 w 1682584"/>
              <a:gd name="connsiteY22" fmla="*/ 321467 h 321468"/>
              <a:gd name="connsiteX23" fmla="*/ 1219735 w 1682584"/>
              <a:gd name="connsiteY23" fmla="*/ 278993 h 321468"/>
              <a:gd name="connsiteX24" fmla="*/ 1261936 w 1682584"/>
              <a:gd name="connsiteY24" fmla="*/ 236519 h 321468"/>
              <a:gd name="connsiteX25" fmla="*/ 374361 w 1682584"/>
              <a:gd name="connsiteY25" fmla="*/ 236519 h 321468"/>
              <a:gd name="connsiteX26" fmla="*/ 416562 w 1682584"/>
              <a:gd name="connsiteY26" fmla="*/ 278993 h 321468"/>
              <a:gd name="connsiteX27" fmla="*/ 374361 w 1682584"/>
              <a:gd name="connsiteY27" fmla="*/ 321467 h 321468"/>
              <a:gd name="connsiteX28" fmla="*/ 332160 w 1682584"/>
              <a:gd name="connsiteY28" fmla="*/ 278993 h 321468"/>
              <a:gd name="connsiteX29" fmla="*/ 374361 w 1682584"/>
              <a:gd name="connsiteY29" fmla="*/ 236519 h 321468"/>
              <a:gd name="connsiteX30" fmla="*/ 722858 w 1682584"/>
              <a:gd name="connsiteY30" fmla="*/ 231710 h 321468"/>
              <a:gd name="connsiteX31" fmla="*/ 767782 w 1682584"/>
              <a:gd name="connsiteY31" fmla="*/ 276589 h 321468"/>
              <a:gd name="connsiteX32" fmla="*/ 722858 w 1682584"/>
              <a:gd name="connsiteY32" fmla="*/ 321468 h 321468"/>
              <a:gd name="connsiteX33" fmla="*/ 677934 w 1682584"/>
              <a:gd name="connsiteY33" fmla="*/ 276589 h 321468"/>
              <a:gd name="connsiteX34" fmla="*/ 722858 w 1682584"/>
              <a:gd name="connsiteY34" fmla="*/ 231710 h 321468"/>
              <a:gd name="connsiteX35" fmla="*/ 1072714 w 1682584"/>
              <a:gd name="connsiteY35" fmla="*/ 223696 h 321468"/>
              <a:gd name="connsiteX36" fmla="*/ 1121721 w 1682584"/>
              <a:gd name="connsiteY36" fmla="*/ 272582 h 321468"/>
              <a:gd name="connsiteX37" fmla="*/ 1072714 w 1682584"/>
              <a:gd name="connsiteY37" fmla="*/ 321468 h 321468"/>
              <a:gd name="connsiteX38" fmla="*/ 1023707 w 1682584"/>
              <a:gd name="connsiteY38" fmla="*/ 272582 h 321468"/>
              <a:gd name="connsiteX39" fmla="*/ 1072714 w 1682584"/>
              <a:gd name="connsiteY39" fmla="*/ 223696 h 321468"/>
              <a:gd name="connsiteX40" fmla="*/ 895744 w 1682584"/>
              <a:gd name="connsiteY40" fmla="*/ 223696 h 321468"/>
              <a:gd name="connsiteX41" fmla="*/ 944751 w 1682584"/>
              <a:gd name="connsiteY41" fmla="*/ 272582 h 321468"/>
              <a:gd name="connsiteX42" fmla="*/ 895744 w 1682584"/>
              <a:gd name="connsiteY42" fmla="*/ 321468 h 321468"/>
              <a:gd name="connsiteX43" fmla="*/ 846737 w 1682584"/>
              <a:gd name="connsiteY43" fmla="*/ 272582 h 321468"/>
              <a:gd name="connsiteX44" fmla="*/ 895744 w 1682584"/>
              <a:gd name="connsiteY44" fmla="*/ 223696 h 321468"/>
              <a:gd name="connsiteX45" fmla="*/ 549970 w 1682584"/>
              <a:gd name="connsiteY45" fmla="*/ 223696 h 321468"/>
              <a:gd name="connsiteX46" fmla="*/ 598977 w 1682584"/>
              <a:gd name="connsiteY46" fmla="*/ 272582 h 321468"/>
              <a:gd name="connsiteX47" fmla="*/ 549970 w 1682584"/>
              <a:gd name="connsiteY47" fmla="*/ 321468 h 321468"/>
              <a:gd name="connsiteX48" fmla="*/ 500963 w 1682584"/>
              <a:gd name="connsiteY48" fmla="*/ 272582 h 321468"/>
              <a:gd name="connsiteX49" fmla="*/ 549970 w 1682584"/>
              <a:gd name="connsiteY49" fmla="*/ 223696 h 321468"/>
              <a:gd name="connsiteX50" fmla="*/ 1161617 w 1682584"/>
              <a:gd name="connsiteY50" fmla="*/ 130686 h 321468"/>
              <a:gd name="connsiteX51" fmla="*/ 1182454 w 1682584"/>
              <a:gd name="connsiteY51" fmla="*/ 151106 h 321468"/>
              <a:gd name="connsiteX52" fmla="*/ 1161617 w 1682584"/>
              <a:gd name="connsiteY52" fmla="*/ 171526 h 321468"/>
              <a:gd name="connsiteX53" fmla="*/ 1140780 w 1682584"/>
              <a:gd name="connsiteY53" fmla="*/ 151106 h 321468"/>
              <a:gd name="connsiteX54" fmla="*/ 1161617 w 1682584"/>
              <a:gd name="connsiteY54" fmla="*/ 130686 h 321468"/>
              <a:gd name="connsiteX55" fmla="*/ 456457 w 1682584"/>
              <a:gd name="connsiteY55" fmla="*/ 130686 h 321468"/>
              <a:gd name="connsiteX56" fmla="*/ 477294 w 1682584"/>
              <a:gd name="connsiteY56" fmla="*/ 151106 h 321468"/>
              <a:gd name="connsiteX57" fmla="*/ 456457 w 1682584"/>
              <a:gd name="connsiteY57" fmla="*/ 171526 h 321468"/>
              <a:gd name="connsiteX58" fmla="*/ 435620 w 1682584"/>
              <a:gd name="connsiteY58" fmla="*/ 151106 h 321468"/>
              <a:gd name="connsiteX59" fmla="*/ 456457 w 1682584"/>
              <a:gd name="connsiteY59" fmla="*/ 130686 h 321468"/>
              <a:gd name="connsiteX60" fmla="*/ 980145 w 1682584"/>
              <a:gd name="connsiteY60" fmla="*/ 100738 h 321468"/>
              <a:gd name="connsiteX61" fmla="*/ 1015539 w 1682584"/>
              <a:gd name="connsiteY61" fmla="*/ 136132 h 321468"/>
              <a:gd name="connsiteX62" fmla="*/ 980145 w 1682584"/>
              <a:gd name="connsiteY62" fmla="*/ 171526 h 321468"/>
              <a:gd name="connsiteX63" fmla="*/ 944751 w 1682584"/>
              <a:gd name="connsiteY63" fmla="*/ 136132 h 321468"/>
              <a:gd name="connsiteX64" fmla="*/ 980145 w 1682584"/>
              <a:gd name="connsiteY64" fmla="*/ 100738 h 321468"/>
              <a:gd name="connsiteX65" fmla="*/ 803042 w 1682584"/>
              <a:gd name="connsiteY65" fmla="*/ 100738 h 321468"/>
              <a:gd name="connsiteX66" fmla="*/ 838304 w 1682584"/>
              <a:gd name="connsiteY66" fmla="*/ 136132 h 321468"/>
              <a:gd name="connsiteX67" fmla="*/ 803042 w 1682584"/>
              <a:gd name="connsiteY67" fmla="*/ 171526 h 321468"/>
              <a:gd name="connsiteX68" fmla="*/ 767780 w 1682584"/>
              <a:gd name="connsiteY68" fmla="*/ 136132 h 321468"/>
              <a:gd name="connsiteX69" fmla="*/ 803042 w 1682584"/>
              <a:gd name="connsiteY69" fmla="*/ 100738 h 321468"/>
              <a:gd name="connsiteX70" fmla="*/ 634239 w 1682584"/>
              <a:gd name="connsiteY70" fmla="*/ 100738 h 321468"/>
              <a:gd name="connsiteX71" fmla="*/ 669501 w 1682584"/>
              <a:gd name="connsiteY71" fmla="*/ 136132 h 321468"/>
              <a:gd name="connsiteX72" fmla="*/ 634239 w 1682584"/>
              <a:gd name="connsiteY72" fmla="*/ 171526 h 321468"/>
              <a:gd name="connsiteX73" fmla="*/ 598977 w 1682584"/>
              <a:gd name="connsiteY73" fmla="*/ 136132 h 321468"/>
              <a:gd name="connsiteX74" fmla="*/ 634239 w 1682584"/>
              <a:gd name="connsiteY74" fmla="*/ 100738 h 321468"/>
              <a:gd name="connsiteX75" fmla="*/ 898467 w 1682584"/>
              <a:gd name="connsiteY75" fmla="*/ 0 h 321468"/>
              <a:gd name="connsiteX76" fmla="*/ 917526 w 1682584"/>
              <a:gd name="connsiteY76" fmla="*/ 19234 h 321468"/>
              <a:gd name="connsiteX77" fmla="*/ 898467 w 1682584"/>
              <a:gd name="connsiteY77" fmla="*/ 38468 h 321468"/>
              <a:gd name="connsiteX78" fmla="*/ 879408 w 1682584"/>
              <a:gd name="connsiteY78" fmla="*/ 19234 h 321468"/>
              <a:gd name="connsiteX79" fmla="*/ 898467 w 1682584"/>
              <a:gd name="connsiteY79" fmla="*/ 0 h 321468"/>
              <a:gd name="connsiteX80" fmla="*/ 716051 w 1682584"/>
              <a:gd name="connsiteY80" fmla="*/ 0 h 321468"/>
              <a:gd name="connsiteX81" fmla="*/ 735110 w 1682584"/>
              <a:gd name="connsiteY81" fmla="*/ 19234 h 321468"/>
              <a:gd name="connsiteX82" fmla="*/ 716051 w 1682584"/>
              <a:gd name="connsiteY82" fmla="*/ 38468 h 321468"/>
              <a:gd name="connsiteX83" fmla="*/ 696992 w 1682584"/>
              <a:gd name="connsiteY83" fmla="*/ 19234 h 321468"/>
              <a:gd name="connsiteX84" fmla="*/ 716051 w 1682584"/>
              <a:gd name="connsiteY84" fmla="*/ 0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682584" h="321468">
                <a:moveTo>
                  <a:pt x="21781" y="278191"/>
                </a:moveTo>
                <a:cubicBezTo>
                  <a:pt x="33810" y="278191"/>
                  <a:pt x="43562" y="287879"/>
                  <a:pt x="43562" y="299829"/>
                </a:cubicBezTo>
                <a:cubicBezTo>
                  <a:pt x="43562" y="311779"/>
                  <a:pt x="33810" y="321467"/>
                  <a:pt x="21781" y="321467"/>
                </a:cubicBezTo>
                <a:cubicBezTo>
                  <a:pt x="9752" y="321467"/>
                  <a:pt x="0" y="311779"/>
                  <a:pt x="0" y="299829"/>
                </a:cubicBezTo>
                <a:cubicBezTo>
                  <a:pt x="0" y="287879"/>
                  <a:pt x="9752" y="278191"/>
                  <a:pt x="21781" y="278191"/>
                </a:cubicBezTo>
                <a:close/>
                <a:moveTo>
                  <a:pt x="1659441" y="274986"/>
                </a:moveTo>
                <a:cubicBezTo>
                  <a:pt x="1672223" y="274986"/>
                  <a:pt x="1682584" y="285391"/>
                  <a:pt x="1682584" y="298227"/>
                </a:cubicBezTo>
                <a:cubicBezTo>
                  <a:pt x="1682584" y="311063"/>
                  <a:pt x="1672223" y="321468"/>
                  <a:pt x="1659441" y="321468"/>
                </a:cubicBezTo>
                <a:cubicBezTo>
                  <a:pt x="1646659" y="321468"/>
                  <a:pt x="1636298" y="311063"/>
                  <a:pt x="1636298" y="298227"/>
                </a:cubicBezTo>
                <a:cubicBezTo>
                  <a:pt x="1636298" y="285391"/>
                  <a:pt x="1646659" y="274986"/>
                  <a:pt x="1659441" y="274986"/>
                </a:cubicBezTo>
                <a:close/>
                <a:moveTo>
                  <a:pt x="197391" y="263766"/>
                </a:moveTo>
                <a:cubicBezTo>
                  <a:pt x="213180" y="263766"/>
                  <a:pt x="225979" y="276683"/>
                  <a:pt x="225979" y="292617"/>
                </a:cubicBezTo>
                <a:cubicBezTo>
                  <a:pt x="225979" y="308551"/>
                  <a:pt x="213180" y="321468"/>
                  <a:pt x="197391" y="321468"/>
                </a:cubicBezTo>
                <a:cubicBezTo>
                  <a:pt x="181602" y="321468"/>
                  <a:pt x="168803" y="308551"/>
                  <a:pt x="168803" y="292617"/>
                </a:cubicBezTo>
                <a:cubicBezTo>
                  <a:pt x="168803" y="276683"/>
                  <a:pt x="181602" y="263766"/>
                  <a:pt x="197391" y="263766"/>
                </a:cubicBezTo>
                <a:close/>
                <a:moveTo>
                  <a:pt x="1453881" y="255752"/>
                </a:moveTo>
                <a:cubicBezTo>
                  <a:pt x="1471925" y="255752"/>
                  <a:pt x="1486553" y="270463"/>
                  <a:pt x="1486553" y="288610"/>
                </a:cubicBezTo>
                <a:cubicBezTo>
                  <a:pt x="1486553" y="306757"/>
                  <a:pt x="1471925" y="321468"/>
                  <a:pt x="1453881" y="321468"/>
                </a:cubicBezTo>
                <a:cubicBezTo>
                  <a:pt x="1435837" y="321468"/>
                  <a:pt x="1421209" y="306757"/>
                  <a:pt x="1421209" y="288610"/>
                </a:cubicBezTo>
                <a:cubicBezTo>
                  <a:pt x="1421209" y="270463"/>
                  <a:pt x="1435837" y="255752"/>
                  <a:pt x="1453881" y="255752"/>
                </a:cubicBezTo>
                <a:close/>
                <a:moveTo>
                  <a:pt x="1261936" y="236519"/>
                </a:moveTo>
                <a:cubicBezTo>
                  <a:pt x="1285243" y="236519"/>
                  <a:pt x="1304137" y="255535"/>
                  <a:pt x="1304137" y="278993"/>
                </a:cubicBezTo>
                <a:cubicBezTo>
                  <a:pt x="1304137" y="302451"/>
                  <a:pt x="1285243" y="321467"/>
                  <a:pt x="1261936" y="321467"/>
                </a:cubicBezTo>
                <a:cubicBezTo>
                  <a:pt x="1238629" y="321467"/>
                  <a:pt x="1219735" y="302451"/>
                  <a:pt x="1219735" y="278993"/>
                </a:cubicBezTo>
                <a:cubicBezTo>
                  <a:pt x="1219735" y="255535"/>
                  <a:pt x="1238629" y="236519"/>
                  <a:pt x="1261936" y="236519"/>
                </a:cubicBezTo>
                <a:close/>
                <a:moveTo>
                  <a:pt x="374361" y="236519"/>
                </a:moveTo>
                <a:cubicBezTo>
                  <a:pt x="397668" y="236519"/>
                  <a:pt x="416562" y="255535"/>
                  <a:pt x="416562" y="278993"/>
                </a:cubicBezTo>
                <a:cubicBezTo>
                  <a:pt x="416562" y="302451"/>
                  <a:pt x="397668" y="321467"/>
                  <a:pt x="374361" y="321467"/>
                </a:cubicBezTo>
                <a:cubicBezTo>
                  <a:pt x="351054" y="321467"/>
                  <a:pt x="332160" y="302451"/>
                  <a:pt x="332160" y="278993"/>
                </a:cubicBezTo>
                <a:cubicBezTo>
                  <a:pt x="332160" y="255535"/>
                  <a:pt x="351054" y="236519"/>
                  <a:pt x="374361" y="236519"/>
                </a:cubicBezTo>
                <a:close/>
                <a:moveTo>
                  <a:pt x="722858" y="231710"/>
                </a:moveTo>
                <a:cubicBezTo>
                  <a:pt x="747669" y="231710"/>
                  <a:pt x="767782" y="251803"/>
                  <a:pt x="767782" y="276589"/>
                </a:cubicBezTo>
                <a:cubicBezTo>
                  <a:pt x="767782" y="301375"/>
                  <a:pt x="747669" y="321468"/>
                  <a:pt x="722858" y="321468"/>
                </a:cubicBezTo>
                <a:cubicBezTo>
                  <a:pt x="698047" y="321468"/>
                  <a:pt x="677934" y="301375"/>
                  <a:pt x="677934" y="276589"/>
                </a:cubicBezTo>
                <a:cubicBezTo>
                  <a:pt x="677934" y="251803"/>
                  <a:pt x="698047" y="231710"/>
                  <a:pt x="722858" y="231710"/>
                </a:cubicBezTo>
                <a:close/>
                <a:moveTo>
                  <a:pt x="1072714" y="223696"/>
                </a:moveTo>
                <a:cubicBezTo>
                  <a:pt x="1099780" y="223696"/>
                  <a:pt x="1121721" y="245583"/>
                  <a:pt x="1121721" y="272582"/>
                </a:cubicBezTo>
                <a:cubicBezTo>
                  <a:pt x="1121721" y="299581"/>
                  <a:pt x="1099780" y="321468"/>
                  <a:pt x="1072714" y="321468"/>
                </a:cubicBezTo>
                <a:cubicBezTo>
                  <a:pt x="1045648" y="321468"/>
                  <a:pt x="1023707" y="299581"/>
                  <a:pt x="1023707" y="272582"/>
                </a:cubicBezTo>
                <a:cubicBezTo>
                  <a:pt x="1023707" y="245583"/>
                  <a:pt x="1045648" y="223696"/>
                  <a:pt x="1072714" y="223696"/>
                </a:cubicBezTo>
                <a:close/>
                <a:moveTo>
                  <a:pt x="895744" y="223696"/>
                </a:moveTo>
                <a:cubicBezTo>
                  <a:pt x="922810" y="223696"/>
                  <a:pt x="944751" y="245583"/>
                  <a:pt x="944751" y="272582"/>
                </a:cubicBezTo>
                <a:cubicBezTo>
                  <a:pt x="944751" y="299581"/>
                  <a:pt x="922810" y="321468"/>
                  <a:pt x="895744" y="321468"/>
                </a:cubicBezTo>
                <a:cubicBezTo>
                  <a:pt x="868678" y="321468"/>
                  <a:pt x="846737" y="299581"/>
                  <a:pt x="846737" y="272582"/>
                </a:cubicBezTo>
                <a:cubicBezTo>
                  <a:pt x="846737" y="245583"/>
                  <a:pt x="868678" y="223696"/>
                  <a:pt x="895744" y="223696"/>
                </a:cubicBezTo>
                <a:close/>
                <a:moveTo>
                  <a:pt x="549970" y="223696"/>
                </a:moveTo>
                <a:cubicBezTo>
                  <a:pt x="577036" y="223696"/>
                  <a:pt x="598977" y="245583"/>
                  <a:pt x="598977" y="272582"/>
                </a:cubicBezTo>
                <a:cubicBezTo>
                  <a:pt x="598977" y="299581"/>
                  <a:pt x="577036" y="321468"/>
                  <a:pt x="549970" y="321468"/>
                </a:cubicBezTo>
                <a:cubicBezTo>
                  <a:pt x="522904" y="321468"/>
                  <a:pt x="500963" y="299581"/>
                  <a:pt x="500963" y="272582"/>
                </a:cubicBezTo>
                <a:cubicBezTo>
                  <a:pt x="500963" y="245583"/>
                  <a:pt x="522904" y="223696"/>
                  <a:pt x="549970" y="223696"/>
                </a:cubicBezTo>
                <a:close/>
                <a:moveTo>
                  <a:pt x="1161617" y="130686"/>
                </a:moveTo>
                <a:cubicBezTo>
                  <a:pt x="1173125" y="130686"/>
                  <a:pt x="1182454" y="139828"/>
                  <a:pt x="1182454" y="151106"/>
                </a:cubicBezTo>
                <a:cubicBezTo>
                  <a:pt x="1182454" y="162384"/>
                  <a:pt x="1173125" y="171526"/>
                  <a:pt x="1161617" y="171526"/>
                </a:cubicBezTo>
                <a:cubicBezTo>
                  <a:pt x="1150109" y="171526"/>
                  <a:pt x="1140780" y="162384"/>
                  <a:pt x="1140780" y="151106"/>
                </a:cubicBezTo>
                <a:cubicBezTo>
                  <a:pt x="1140780" y="139828"/>
                  <a:pt x="1150109" y="130686"/>
                  <a:pt x="1161617" y="130686"/>
                </a:cubicBezTo>
                <a:close/>
                <a:moveTo>
                  <a:pt x="456457" y="130686"/>
                </a:moveTo>
                <a:cubicBezTo>
                  <a:pt x="467965" y="130686"/>
                  <a:pt x="477294" y="139828"/>
                  <a:pt x="477294" y="151106"/>
                </a:cubicBezTo>
                <a:cubicBezTo>
                  <a:pt x="477294" y="162384"/>
                  <a:pt x="467965" y="171526"/>
                  <a:pt x="456457" y="171526"/>
                </a:cubicBezTo>
                <a:cubicBezTo>
                  <a:pt x="444949" y="171526"/>
                  <a:pt x="435620" y="162384"/>
                  <a:pt x="435620" y="151106"/>
                </a:cubicBezTo>
                <a:cubicBezTo>
                  <a:pt x="435620" y="139828"/>
                  <a:pt x="444949" y="130686"/>
                  <a:pt x="456457" y="130686"/>
                </a:cubicBezTo>
                <a:close/>
                <a:moveTo>
                  <a:pt x="980145" y="100738"/>
                </a:moveTo>
                <a:cubicBezTo>
                  <a:pt x="999693" y="100738"/>
                  <a:pt x="1015539" y="116584"/>
                  <a:pt x="1015539" y="136132"/>
                </a:cubicBezTo>
                <a:cubicBezTo>
                  <a:pt x="1015539" y="155680"/>
                  <a:pt x="999693" y="171526"/>
                  <a:pt x="980145" y="171526"/>
                </a:cubicBezTo>
                <a:cubicBezTo>
                  <a:pt x="960597" y="171526"/>
                  <a:pt x="944751" y="155680"/>
                  <a:pt x="944751" y="136132"/>
                </a:cubicBezTo>
                <a:cubicBezTo>
                  <a:pt x="944751" y="116584"/>
                  <a:pt x="960597" y="100738"/>
                  <a:pt x="980145" y="100738"/>
                </a:cubicBezTo>
                <a:close/>
                <a:moveTo>
                  <a:pt x="803042" y="100738"/>
                </a:moveTo>
                <a:cubicBezTo>
                  <a:pt x="822517" y="100738"/>
                  <a:pt x="838304" y="116584"/>
                  <a:pt x="838304" y="136132"/>
                </a:cubicBezTo>
                <a:cubicBezTo>
                  <a:pt x="838304" y="155680"/>
                  <a:pt x="822517" y="171526"/>
                  <a:pt x="803042" y="171526"/>
                </a:cubicBezTo>
                <a:cubicBezTo>
                  <a:pt x="783567" y="171526"/>
                  <a:pt x="767780" y="155680"/>
                  <a:pt x="767780" y="136132"/>
                </a:cubicBezTo>
                <a:cubicBezTo>
                  <a:pt x="767780" y="116584"/>
                  <a:pt x="783567" y="100738"/>
                  <a:pt x="803042" y="100738"/>
                </a:cubicBezTo>
                <a:close/>
                <a:moveTo>
                  <a:pt x="634239" y="100738"/>
                </a:moveTo>
                <a:cubicBezTo>
                  <a:pt x="653714" y="100738"/>
                  <a:pt x="669501" y="116584"/>
                  <a:pt x="669501" y="136132"/>
                </a:cubicBezTo>
                <a:cubicBezTo>
                  <a:pt x="669501" y="155680"/>
                  <a:pt x="653714" y="171526"/>
                  <a:pt x="634239" y="171526"/>
                </a:cubicBezTo>
                <a:cubicBezTo>
                  <a:pt x="614764" y="171526"/>
                  <a:pt x="598977" y="155680"/>
                  <a:pt x="598977" y="136132"/>
                </a:cubicBezTo>
                <a:cubicBezTo>
                  <a:pt x="598977" y="116584"/>
                  <a:pt x="614764" y="100738"/>
                  <a:pt x="634239" y="100738"/>
                </a:cubicBezTo>
                <a:close/>
                <a:moveTo>
                  <a:pt x="898467" y="0"/>
                </a:moveTo>
                <a:cubicBezTo>
                  <a:pt x="908993" y="0"/>
                  <a:pt x="917526" y="8611"/>
                  <a:pt x="917526" y="19234"/>
                </a:cubicBezTo>
                <a:cubicBezTo>
                  <a:pt x="917526" y="29857"/>
                  <a:pt x="908993" y="38468"/>
                  <a:pt x="898467" y="38468"/>
                </a:cubicBezTo>
                <a:cubicBezTo>
                  <a:pt x="887941" y="38468"/>
                  <a:pt x="879408" y="29857"/>
                  <a:pt x="879408" y="19234"/>
                </a:cubicBezTo>
                <a:cubicBezTo>
                  <a:pt x="879408" y="8611"/>
                  <a:pt x="887941" y="0"/>
                  <a:pt x="898467" y="0"/>
                </a:cubicBezTo>
                <a:close/>
                <a:moveTo>
                  <a:pt x="716051" y="0"/>
                </a:moveTo>
                <a:cubicBezTo>
                  <a:pt x="726577" y="0"/>
                  <a:pt x="735110" y="8611"/>
                  <a:pt x="735110" y="19234"/>
                </a:cubicBezTo>
                <a:cubicBezTo>
                  <a:pt x="735110" y="29857"/>
                  <a:pt x="726577" y="38468"/>
                  <a:pt x="716051" y="38468"/>
                </a:cubicBezTo>
                <a:cubicBezTo>
                  <a:pt x="705525" y="38468"/>
                  <a:pt x="696992" y="29857"/>
                  <a:pt x="696992" y="19234"/>
                </a:cubicBezTo>
                <a:cubicBezTo>
                  <a:pt x="696992" y="8611"/>
                  <a:pt x="705525" y="0"/>
                  <a:pt x="716051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txBody>
          <a:bodyPr wrap="square">
            <a:noAutofit/>
          </a:bodyPr>
          <a:lstStyle/>
          <a:p>
            <a:pPr lvl="0"/>
            <a:r>
              <a:rPr lang="en-US" noProof="0"/>
              <a:t> </a:t>
            </a:r>
          </a:p>
        </p:txBody>
      </p:sp>
      <p:sp>
        <p:nvSpPr>
          <p:cNvPr id="18" name="Espace réservé du texte 10">
            <a:extLst>
              <a:ext uri="{FF2B5EF4-FFF2-40B4-BE49-F238E27FC236}">
                <a16:creationId xmlns:a16="http://schemas.microsoft.com/office/drawing/2014/main" id="{929A8655-1F53-480F-8591-3D24D79A7B0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0992" y="2267314"/>
            <a:ext cx="2538000" cy="513000"/>
          </a:xfrm>
          <a:solidFill>
            <a:schemeClr val="tx2"/>
          </a:solidFill>
        </p:spPr>
        <p:txBody>
          <a:bodyPr anchor="ctr"/>
          <a:lstStyle>
            <a:lvl1pPr algn="ctr">
              <a:defRPr sz="3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2B9BEC67-6961-47E7-8313-1489F4F11B5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050624" y="2976329"/>
            <a:ext cx="2618368" cy="1755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Espace réservé du texte 12">
            <a:extLst>
              <a:ext uri="{FF2B5EF4-FFF2-40B4-BE49-F238E27FC236}">
                <a16:creationId xmlns:a16="http://schemas.microsoft.com/office/drawing/2014/main" id="{A1E2C166-5791-40DB-903C-66BC65C0DDA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 rot="10800000">
            <a:off x="6988830" y="2756861"/>
            <a:ext cx="822325" cy="157110"/>
          </a:xfrm>
          <a:custGeom>
            <a:avLst/>
            <a:gdLst>
              <a:gd name="connsiteX0" fmla="*/ 21781 w 1682584"/>
              <a:gd name="connsiteY0" fmla="*/ 278191 h 321468"/>
              <a:gd name="connsiteX1" fmla="*/ 43562 w 1682584"/>
              <a:gd name="connsiteY1" fmla="*/ 299829 h 321468"/>
              <a:gd name="connsiteX2" fmla="*/ 21781 w 1682584"/>
              <a:gd name="connsiteY2" fmla="*/ 321467 h 321468"/>
              <a:gd name="connsiteX3" fmla="*/ 0 w 1682584"/>
              <a:gd name="connsiteY3" fmla="*/ 299829 h 321468"/>
              <a:gd name="connsiteX4" fmla="*/ 21781 w 1682584"/>
              <a:gd name="connsiteY4" fmla="*/ 278191 h 321468"/>
              <a:gd name="connsiteX5" fmla="*/ 1659441 w 1682584"/>
              <a:gd name="connsiteY5" fmla="*/ 274986 h 321468"/>
              <a:gd name="connsiteX6" fmla="*/ 1682584 w 1682584"/>
              <a:gd name="connsiteY6" fmla="*/ 298227 h 321468"/>
              <a:gd name="connsiteX7" fmla="*/ 1659441 w 1682584"/>
              <a:gd name="connsiteY7" fmla="*/ 321468 h 321468"/>
              <a:gd name="connsiteX8" fmla="*/ 1636298 w 1682584"/>
              <a:gd name="connsiteY8" fmla="*/ 298227 h 321468"/>
              <a:gd name="connsiteX9" fmla="*/ 1659441 w 1682584"/>
              <a:gd name="connsiteY9" fmla="*/ 274986 h 321468"/>
              <a:gd name="connsiteX10" fmla="*/ 197391 w 1682584"/>
              <a:gd name="connsiteY10" fmla="*/ 263766 h 321468"/>
              <a:gd name="connsiteX11" fmla="*/ 225979 w 1682584"/>
              <a:gd name="connsiteY11" fmla="*/ 292617 h 321468"/>
              <a:gd name="connsiteX12" fmla="*/ 197391 w 1682584"/>
              <a:gd name="connsiteY12" fmla="*/ 321468 h 321468"/>
              <a:gd name="connsiteX13" fmla="*/ 168803 w 1682584"/>
              <a:gd name="connsiteY13" fmla="*/ 292617 h 321468"/>
              <a:gd name="connsiteX14" fmla="*/ 197391 w 1682584"/>
              <a:gd name="connsiteY14" fmla="*/ 263766 h 321468"/>
              <a:gd name="connsiteX15" fmla="*/ 1453881 w 1682584"/>
              <a:gd name="connsiteY15" fmla="*/ 255752 h 321468"/>
              <a:gd name="connsiteX16" fmla="*/ 1486553 w 1682584"/>
              <a:gd name="connsiteY16" fmla="*/ 288610 h 321468"/>
              <a:gd name="connsiteX17" fmla="*/ 1453881 w 1682584"/>
              <a:gd name="connsiteY17" fmla="*/ 321468 h 321468"/>
              <a:gd name="connsiteX18" fmla="*/ 1421209 w 1682584"/>
              <a:gd name="connsiteY18" fmla="*/ 288610 h 321468"/>
              <a:gd name="connsiteX19" fmla="*/ 1453881 w 1682584"/>
              <a:gd name="connsiteY19" fmla="*/ 255752 h 321468"/>
              <a:gd name="connsiteX20" fmla="*/ 1261936 w 1682584"/>
              <a:gd name="connsiteY20" fmla="*/ 236519 h 321468"/>
              <a:gd name="connsiteX21" fmla="*/ 1304137 w 1682584"/>
              <a:gd name="connsiteY21" fmla="*/ 278993 h 321468"/>
              <a:gd name="connsiteX22" fmla="*/ 1261936 w 1682584"/>
              <a:gd name="connsiteY22" fmla="*/ 321467 h 321468"/>
              <a:gd name="connsiteX23" fmla="*/ 1219735 w 1682584"/>
              <a:gd name="connsiteY23" fmla="*/ 278993 h 321468"/>
              <a:gd name="connsiteX24" fmla="*/ 1261936 w 1682584"/>
              <a:gd name="connsiteY24" fmla="*/ 236519 h 321468"/>
              <a:gd name="connsiteX25" fmla="*/ 374361 w 1682584"/>
              <a:gd name="connsiteY25" fmla="*/ 236519 h 321468"/>
              <a:gd name="connsiteX26" fmla="*/ 416562 w 1682584"/>
              <a:gd name="connsiteY26" fmla="*/ 278993 h 321468"/>
              <a:gd name="connsiteX27" fmla="*/ 374361 w 1682584"/>
              <a:gd name="connsiteY27" fmla="*/ 321467 h 321468"/>
              <a:gd name="connsiteX28" fmla="*/ 332160 w 1682584"/>
              <a:gd name="connsiteY28" fmla="*/ 278993 h 321468"/>
              <a:gd name="connsiteX29" fmla="*/ 374361 w 1682584"/>
              <a:gd name="connsiteY29" fmla="*/ 236519 h 321468"/>
              <a:gd name="connsiteX30" fmla="*/ 722858 w 1682584"/>
              <a:gd name="connsiteY30" fmla="*/ 231710 h 321468"/>
              <a:gd name="connsiteX31" fmla="*/ 767782 w 1682584"/>
              <a:gd name="connsiteY31" fmla="*/ 276589 h 321468"/>
              <a:gd name="connsiteX32" fmla="*/ 722858 w 1682584"/>
              <a:gd name="connsiteY32" fmla="*/ 321468 h 321468"/>
              <a:gd name="connsiteX33" fmla="*/ 677934 w 1682584"/>
              <a:gd name="connsiteY33" fmla="*/ 276589 h 321468"/>
              <a:gd name="connsiteX34" fmla="*/ 722858 w 1682584"/>
              <a:gd name="connsiteY34" fmla="*/ 231710 h 321468"/>
              <a:gd name="connsiteX35" fmla="*/ 1072714 w 1682584"/>
              <a:gd name="connsiteY35" fmla="*/ 223696 h 321468"/>
              <a:gd name="connsiteX36" fmla="*/ 1121721 w 1682584"/>
              <a:gd name="connsiteY36" fmla="*/ 272582 h 321468"/>
              <a:gd name="connsiteX37" fmla="*/ 1072714 w 1682584"/>
              <a:gd name="connsiteY37" fmla="*/ 321468 h 321468"/>
              <a:gd name="connsiteX38" fmla="*/ 1023707 w 1682584"/>
              <a:gd name="connsiteY38" fmla="*/ 272582 h 321468"/>
              <a:gd name="connsiteX39" fmla="*/ 1072714 w 1682584"/>
              <a:gd name="connsiteY39" fmla="*/ 223696 h 321468"/>
              <a:gd name="connsiteX40" fmla="*/ 895744 w 1682584"/>
              <a:gd name="connsiteY40" fmla="*/ 223696 h 321468"/>
              <a:gd name="connsiteX41" fmla="*/ 944751 w 1682584"/>
              <a:gd name="connsiteY41" fmla="*/ 272582 h 321468"/>
              <a:gd name="connsiteX42" fmla="*/ 895744 w 1682584"/>
              <a:gd name="connsiteY42" fmla="*/ 321468 h 321468"/>
              <a:gd name="connsiteX43" fmla="*/ 846737 w 1682584"/>
              <a:gd name="connsiteY43" fmla="*/ 272582 h 321468"/>
              <a:gd name="connsiteX44" fmla="*/ 895744 w 1682584"/>
              <a:gd name="connsiteY44" fmla="*/ 223696 h 321468"/>
              <a:gd name="connsiteX45" fmla="*/ 549970 w 1682584"/>
              <a:gd name="connsiteY45" fmla="*/ 223696 h 321468"/>
              <a:gd name="connsiteX46" fmla="*/ 598977 w 1682584"/>
              <a:gd name="connsiteY46" fmla="*/ 272582 h 321468"/>
              <a:gd name="connsiteX47" fmla="*/ 549970 w 1682584"/>
              <a:gd name="connsiteY47" fmla="*/ 321468 h 321468"/>
              <a:gd name="connsiteX48" fmla="*/ 500963 w 1682584"/>
              <a:gd name="connsiteY48" fmla="*/ 272582 h 321468"/>
              <a:gd name="connsiteX49" fmla="*/ 549970 w 1682584"/>
              <a:gd name="connsiteY49" fmla="*/ 223696 h 321468"/>
              <a:gd name="connsiteX50" fmla="*/ 1161617 w 1682584"/>
              <a:gd name="connsiteY50" fmla="*/ 130686 h 321468"/>
              <a:gd name="connsiteX51" fmla="*/ 1182454 w 1682584"/>
              <a:gd name="connsiteY51" fmla="*/ 151106 h 321468"/>
              <a:gd name="connsiteX52" fmla="*/ 1161617 w 1682584"/>
              <a:gd name="connsiteY52" fmla="*/ 171526 h 321468"/>
              <a:gd name="connsiteX53" fmla="*/ 1140780 w 1682584"/>
              <a:gd name="connsiteY53" fmla="*/ 151106 h 321468"/>
              <a:gd name="connsiteX54" fmla="*/ 1161617 w 1682584"/>
              <a:gd name="connsiteY54" fmla="*/ 130686 h 321468"/>
              <a:gd name="connsiteX55" fmla="*/ 456457 w 1682584"/>
              <a:gd name="connsiteY55" fmla="*/ 130686 h 321468"/>
              <a:gd name="connsiteX56" fmla="*/ 477294 w 1682584"/>
              <a:gd name="connsiteY56" fmla="*/ 151106 h 321468"/>
              <a:gd name="connsiteX57" fmla="*/ 456457 w 1682584"/>
              <a:gd name="connsiteY57" fmla="*/ 171526 h 321468"/>
              <a:gd name="connsiteX58" fmla="*/ 435620 w 1682584"/>
              <a:gd name="connsiteY58" fmla="*/ 151106 h 321468"/>
              <a:gd name="connsiteX59" fmla="*/ 456457 w 1682584"/>
              <a:gd name="connsiteY59" fmla="*/ 130686 h 321468"/>
              <a:gd name="connsiteX60" fmla="*/ 980145 w 1682584"/>
              <a:gd name="connsiteY60" fmla="*/ 100738 h 321468"/>
              <a:gd name="connsiteX61" fmla="*/ 1015539 w 1682584"/>
              <a:gd name="connsiteY61" fmla="*/ 136132 h 321468"/>
              <a:gd name="connsiteX62" fmla="*/ 980145 w 1682584"/>
              <a:gd name="connsiteY62" fmla="*/ 171526 h 321468"/>
              <a:gd name="connsiteX63" fmla="*/ 944751 w 1682584"/>
              <a:gd name="connsiteY63" fmla="*/ 136132 h 321468"/>
              <a:gd name="connsiteX64" fmla="*/ 980145 w 1682584"/>
              <a:gd name="connsiteY64" fmla="*/ 100738 h 321468"/>
              <a:gd name="connsiteX65" fmla="*/ 803042 w 1682584"/>
              <a:gd name="connsiteY65" fmla="*/ 100738 h 321468"/>
              <a:gd name="connsiteX66" fmla="*/ 838304 w 1682584"/>
              <a:gd name="connsiteY66" fmla="*/ 136132 h 321468"/>
              <a:gd name="connsiteX67" fmla="*/ 803042 w 1682584"/>
              <a:gd name="connsiteY67" fmla="*/ 171526 h 321468"/>
              <a:gd name="connsiteX68" fmla="*/ 767780 w 1682584"/>
              <a:gd name="connsiteY68" fmla="*/ 136132 h 321468"/>
              <a:gd name="connsiteX69" fmla="*/ 803042 w 1682584"/>
              <a:gd name="connsiteY69" fmla="*/ 100738 h 321468"/>
              <a:gd name="connsiteX70" fmla="*/ 634239 w 1682584"/>
              <a:gd name="connsiteY70" fmla="*/ 100738 h 321468"/>
              <a:gd name="connsiteX71" fmla="*/ 669501 w 1682584"/>
              <a:gd name="connsiteY71" fmla="*/ 136132 h 321468"/>
              <a:gd name="connsiteX72" fmla="*/ 634239 w 1682584"/>
              <a:gd name="connsiteY72" fmla="*/ 171526 h 321468"/>
              <a:gd name="connsiteX73" fmla="*/ 598977 w 1682584"/>
              <a:gd name="connsiteY73" fmla="*/ 136132 h 321468"/>
              <a:gd name="connsiteX74" fmla="*/ 634239 w 1682584"/>
              <a:gd name="connsiteY74" fmla="*/ 100738 h 321468"/>
              <a:gd name="connsiteX75" fmla="*/ 898467 w 1682584"/>
              <a:gd name="connsiteY75" fmla="*/ 0 h 321468"/>
              <a:gd name="connsiteX76" fmla="*/ 917526 w 1682584"/>
              <a:gd name="connsiteY76" fmla="*/ 19234 h 321468"/>
              <a:gd name="connsiteX77" fmla="*/ 898467 w 1682584"/>
              <a:gd name="connsiteY77" fmla="*/ 38468 h 321468"/>
              <a:gd name="connsiteX78" fmla="*/ 879408 w 1682584"/>
              <a:gd name="connsiteY78" fmla="*/ 19234 h 321468"/>
              <a:gd name="connsiteX79" fmla="*/ 898467 w 1682584"/>
              <a:gd name="connsiteY79" fmla="*/ 0 h 321468"/>
              <a:gd name="connsiteX80" fmla="*/ 716051 w 1682584"/>
              <a:gd name="connsiteY80" fmla="*/ 0 h 321468"/>
              <a:gd name="connsiteX81" fmla="*/ 735110 w 1682584"/>
              <a:gd name="connsiteY81" fmla="*/ 19234 h 321468"/>
              <a:gd name="connsiteX82" fmla="*/ 716051 w 1682584"/>
              <a:gd name="connsiteY82" fmla="*/ 38468 h 321468"/>
              <a:gd name="connsiteX83" fmla="*/ 696992 w 1682584"/>
              <a:gd name="connsiteY83" fmla="*/ 19234 h 321468"/>
              <a:gd name="connsiteX84" fmla="*/ 716051 w 1682584"/>
              <a:gd name="connsiteY84" fmla="*/ 0 h 321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682584" h="321468">
                <a:moveTo>
                  <a:pt x="21781" y="278191"/>
                </a:moveTo>
                <a:cubicBezTo>
                  <a:pt x="33810" y="278191"/>
                  <a:pt x="43562" y="287879"/>
                  <a:pt x="43562" y="299829"/>
                </a:cubicBezTo>
                <a:cubicBezTo>
                  <a:pt x="43562" y="311779"/>
                  <a:pt x="33810" y="321467"/>
                  <a:pt x="21781" y="321467"/>
                </a:cubicBezTo>
                <a:cubicBezTo>
                  <a:pt x="9752" y="321467"/>
                  <a:pt x="0" y="311779"/>
                  <a:pt x="0" y="299829"/>
                </a:cubicBezTo>
                <a:cubicBezTo>
                  <a:pt x="0" y="287879"/>
                  <a:pt x="9752" y="278191"/>
                  <a:pt x="21781" y="278191"/>
                </a:cubicBezTo>
                <a:close/>
                <a:moveTo>
                  <a:pt x="1659441" y="274986"/>
                </a:moveTo>
                <a:cubicBezTo>
                  <a:pt x="1672223" y="274986"/>
                  <a:pt x="1682584" y="285391"/>
                  <a:pt x="1682584" y="298227"/>
                </a:cubicBezTo>
                <a:cubicBezTo>
                  <a:pt x="1682584" y="311063"/>
                  <a:pt x="1672223" y="321468"/>
                  <a:pt x="1659441" y="321468"/>
                </a:cubicBezTo>
                <a:cubicBezTo>
                  <a:pt x="1646659" y="321468"/>
                  <a:pt x="1636298" y="311063"/>
                  <a:pt x="1636298" y="298227"/>
                </a:cubicBezTo>
                <a:cubicBezTo>
                  <a:pt x="1636298" y="285391"/>
                  <a:pt x="1646659" y="274986"/>
                  <a:pt x="1659441" y="274986"/>
                </a:cubicBezTo>
                <a:close/>
                <a:moveTo>
                  <a:pt x="197391" y="263766"/>
                </a:moveTo>
                <a:cubicBezTo>
                  <a:pt x="213180" y="263766"/>
                  <a:pt x="225979" y="276683"/>
                  <a:pt x="225979" y="292617"/>
                </a:cubicBezTo>
                <a:cubicBezTo>
                  <a:pt x="225979" y="308551"/>
                  <a:pt x="213180" y="321468"/>
                  <a:pt x="197391" y="321468"/>
                </a:cubicBezTo>
                <a:cubicBezTo>
                  <a:pt x="181602" y="321468"/>
                  <a:pt x="168803" y="308551"/>
                  <a:pt x="168803" y="292617"/>
                </a:cubicBezTo>
                <a:cubicBezTo>
                  <a:pt x="168803" y="276683"/>
                  <a:pt x="181602" y="263766"/>
                  <a:pt x="197391" y="263766"/>
                </a:cubicBezTo>
                <a:close/>
                <a:moveTo>
                  <a:pt x="1453881" y="255752"/>
                </a:moveTo>
                <a:cubicBezTo>
                  <a:pt x="1471925" y="255752"/>
                  <a:pt x="1486553" y="270463"/>
                  <a:pt x="1486553" y="288610"/>
                </a:cubicBezTo>
                <a:cubicBezTo>
                  <a:pt x="1486553" y="306757"/>
                  <a:pt x="1471925" y="321468"/>
                  <a:pt x="1453881" y="321468"/>
                </a:cubicBezTo>
                <a:cubicBezTo>
                  <a:pt x="1435837" y="321468"/>
                  <a:pt x="1421209" y="306757"/>
                  <a:pt x="1421209" y="288610"/>
                </a:cubicBezTo>
                <a:cubicBezTo>
                  <a:pt x="1421209" y="270463"/>
                  <a:pt x="1435837" y="255752"/>
                  <a:pt x="1453881" y="255752"/>
                </a:cubicBezTo>
                <a:close/>
                <a:moveTo>
                  <a:pt x="1261936" y="236519"/>
                </a:moveTo>
                <a:cubicBezTo>
                  <a:pt x="1285243" y="236519"/>
                  <a:pt x="1304137" y="255535"/>
                  <a:pt x="1304137" y="278993"/>
                </a:cubicBezTo>
                <a:cubicBezTo>
                  <a:pt x="1304137" y="302451"/>
                  <a:pt x="1285243" y="321467"/>
                  <a:pt x="1261936" y="321467"/>
                </a:cubicBezTo>
                <a:cubicBezTo>
                  <a:pt x="1238629" y="321467"/>
                  <a:pt x="1219735" y="302451"/>
                  <a:pt x="1219735" y="278993"/>
                </a:cubicBezTo>
                <a:cubicBezTo>
                  <a:pt x="1219735" y="255535"/>
                  <a:pt x="1238629" y="236519"/>
                  <a:pt x="1261936" y="236519"/>
                </a:cubicBezTo>
                <a:close/>
                <a:moveTo>
                  <a:pt x="374361" y="236519"/>
                </a:moveTo>
                <a:cubicBezTo>
                  <a:pt x="397668" y="236519"/>
                  <a:pt x="416562" y="255535"/>
                  <a:pt x="416562" y="278993"/>
                </a:cubicBezTo>
                <a:cubicBezTo>
                  <a:pt x="416562" y="302451"/>
                  <a:pt x="397668" y="321467"/>
                  <a:pt x="374361" y="321467"/>
                </a:cubicBezTo>
                <a:cubicBezTo>
                  <a:pt x="351054" y="321467"/>
                  <a:pt x="332160" y="302451"/>
                  <a:pt x="332160" y="278993"/>
                </a:cubicBezTo>
                <a:cubicBezTo>
                  <a:pt x="332160" y="255535"/>
                  <a:pt x="351054" y="236519"/>
                  <a:pt x="374361" y="236519"/>
                </a:cubicBezTo>
                <a:close/>
                <a:moveTo>
                  <a:pt x="722858" y="231710"/>
                </a:moveTo>
                <a:cubicBezTo>
                  <a:pt x="747669" y="231710"/>
                  <a:pt x="767782" y="251803"/>
                  <a:pt x="767782" y="276589"/>
                </a:cubicBezTo>
                <a:cubicBezTo>
                  <a:pt x="767782" y="301375"/>
                  <a:pt x="747669" y="321468"/>
                  <a:pt x="722858" y="321468"/>
                </a:cubicBezTo>
                <a:cubicBezTo>
                  <a:pt x="698047" y="321468"/>
                  <a:pt x="677934" y="301375"/>
                  <a:pt x="677934" y="276589"/>
                </a:cubicBezTo>
                <a:cubicBezTo>
                  <a:pt x="677934" y="251803"/>
                  <a:pt x="698047" y="231710"/>
                  <a:pt x="722858" y="231710"/>
                </a:cubicBezTo>
                <a:close/>
                <a:moveTo>
                  <a:pt x="1072714" y="223696"/>
                </a:moveTo>
                <a:cubicBezTo>
                  <a:pt x="1099780" y="223696"/>
                  <a:pt x="1121721" y="245583"/>
                  <a:pt x="1121721" y="272582"/>
                </a:cubicBezTo>
                <a:cubicBezTo>
                  <a:pt x="1121721" y="299581"/>
                  <a:pt x="1099780" y="321468"/>
                  <a:pt x="1072714" y="321468"/>
                </a:cubicBezTo>
                <a:cubicBezTo>
                  <a:pt x="1045648" y="321468"/>
                  <a:pt x="1023707" y="299581"/>
                  <a:pt x="1023707" y="272582"/>
                </a:cubicBezTo>
                <a:cubicBezTo>
                  <a:pt x="1023707" y="245583"/>
                  <a:pt x="1045648" y="223696"/>
                  <a:pt x="1072714" y="223696"/>
                </a:cubicBezTo>
                <a:close/>
                <a:moveTo>
                  <a:pt x="895744" y="223696"/>
                </a:moveTo>
                <a:cubicBezTo>
                  <a:pt x="922810" y="223696"/>
                  <a:pt x="944751" y="245583"/>
                  <a:pt x="944751" y="272582"/>
                </a:cubicBezTo>
                <a:cubicBezTo>
                  <a:pt x="944751" y="299581"/>
                  <a:pt x="922810" y="321468"/>
                  <a:pt x="895744" y="321468"/>
                </a:cubicBezTo>
                <a:cubicBezTo>
                  <a:pt x="868678" y="321468"/>
                  <a:pt x="846737" y="299581"/>
                  <a:pt x="846737" y="272582"/>
                </a:cubicBezTo>
                <a:cubicBezTo>
                  <a:pt x="846737" y="245583"/>
                  <a:pt x="868678" y="223696"/>
                  <a:pt x="895744" y="223696"/>
                </a:cubicBezTo>
                <a:close/>
                <a:moveTo>
                  <a:pt x="549970" y="223696"/>
                </a:moveTo>
                <a:cubicBezTo>
                  <a:pt x="577036" y="223696"/>
                  <a:pt x="598977" y="245583"/>
                  <a:pt x="598977" y="272582"/>
                </a:cubicBezTo>
                <a:cubicBezTo>
                  <a:pt x="598977" y="299581"/>
                  <a:pt x="577036" y="321468"/>
                  <a:pt x="549970" y="321468"/>
                </a:cubicBezTo>
                <a:cubicBezTo>
                  <a:pt x="522904" y="321468"/>
                  <a:pt x="500963" y="299581"/>
                  <a:pt x="500963" y="272582"/>
                </a:cubicBezTo>
                <a:cubicBezTo>
                  <a:pt x="500963" y="245583"/>
                  <a:pt x="522904" y="223696"/>
                  <a:pt x="549970" y="223696"/>
                </a:cubicBezTo>
                <a:close/>
                <a:moveTo>
                  <a:pt x="1161617" y="130686"/>
                </a:moveTo>
                <a:cubicBezTo>
                  <a:pt x="1173125" y="130686"/>
                  <a:pt x="1182454" y="139828"/>
                  <a:pt x="1182454" y="151106"/>
                </a:cubicBezTo>
                <a:cubicBezTo>
                  <a:pt x="1182454" y="162384"/>
                  <a:pt x="1173125" y="171526"/>
                  <a:pt x="1161617" y="171526"/>
                </a:cubicBezTo>
                <a:cubicBezTo>
                  <a:pt x="1150109" y="171526"/>
                  <a:pt x="1140780" y="162384"/>
                  <a:pt x="1140780" y="151106"/>
                </a:cubicBezTo>
                <a:cubicBezTo>
                  <a:pt x="1140780" y="139828"/>
                  <a:pt x="1150109" y="130686"/>
                  <a:pt x="1161617" y="130686"/>
                </a:cubicBezTo>
                <a:close/>
                <a:moveTo>
                  <a:pt x="456457" y="130686"/>
                </a:moveTo>
                <a:cubicBezTo>
                  <a:pt x="467965" y="130686"/>
                  <a:pt x="477294" y="139828"/>
                  <a:pt x="477294" y="151106"/>
                </a:cubicBezTo>
                <a:cubicBezTo>
                  <a:pt x="477294" y="162384"/>
                  <a:pt x="467965" y="171526"/>
                  <a:pt x="456457" y="171526"/>
                </a:cubicBezTo>
                <a:cubicBezTo>
                  <a:pt x="444949" y="171526"/>
                  <a:pt x="435620" y="162384"/>
                  <a:pt x="435620" y="151106"/>
                </a:cubicBezTo>
                <a:cubicBezTo>
                  <a:pt x="435620" y="139828"/>
                  <a:pt x="444949" y="130686"/>
                  <a:pt x="456457" y="130686"/>
                </a:cubicBezTo>
                <a:close/>
                <a:moveTo>
                  <a:pt x="980145" y="100738"/>
                </a:moveTo>
                <a:cubicBezTo>
                  <a:pt x="999693" y="100738"/>
                  <a:pt x="1015539" y="116584"/>
                  <a:pt x="1015539" y="136132"/>
                </a:cubicBezTo>
                <a:cubicBezTo>
                  <a:pt x="1015539" y="155680"/>
                  <a:pt x="999693" y="171526"/>
                  <a:pt x="980145" y="171526"/>
                </a:cubicBezTo>
                <a:cubicBezTo>
                  <a:pt x="960597" y="171526"/>
                  <a:pt x="944751" y="155680"/>
                  <a:pt x="944751" y="136132"/>
                </a:cubicBezTo>
                <a:cubicBezTo>
                  <a:pt x="944751" y="116584"/>
                  <a:pt x="960597" y="100738"/>
                  <a:pt x="980145" y="100738"/>
                </a:cubicBezTo>
                <a:close/>
                <a:moveTo>
                  <a:pt x="803042" y="100738"/>
                </a:moveTo>
                <a:cubicBezTo>
                  <a:pt x="822517" y="100738"/>
                  <a:pt x="838304" y="116584"/>
                  <a:pt x="838304" y="136132"/>
                </a:cubicBezTo>
                <a:cubicBezTo>
                  <a:pt x="838304" y="155680"/>
                  <a:pt x="822517" y="171526"/>
                  <a:pt x="803042" y="171526"/>
                </a:cubicBezTo>
                <a:cubicBezTo>
                  <a:pt x="783567" y="171526"/>
                  <a:pt x="767780" y="155680"/>
                  <a:pt x="767780" y="136132"/>
                </a:cubicBezTo>
                <a:cubicBezTo>
                  <a:pt x="767780" y="116584"/>
                  <a:pt x="783567" y="100738"/>
                  <a:pt x="803042" y="100738"/>
                </a:cubicBezTo>
                <a:close/>
                <a:moveTo>
                  <a:pt x="634239" y="100738"/>
                </a:moveTo>
                <a:cubicBezTo>
                  <a:pt x="653714" y="100738"/>
                  <a:pt x="669501" y="116584"/>
                  <a:pt x="669501" y="136132"/>
                </a:cubicBezTo>
                <a:cubicBezTo>
                  <a:pt x="669501" y="155680"/>
                  <a:pt x="653714" y="171526"/>
                  <a:pt x="634239" y="171526"/>
                </a:cubicBezTo>
                <a:cubicBezTo>
                  <a:pt x="614764" y="171526"/>
                  <a:pt x="598977" y="155680"/>
                  <a:pt x="598977" y="136132"/>
                </a:cubicBezTo>
                <a:cubicBezTo>
                  <a:pt x="598977" y="116584"/>
                  <a:pt x="614764" y="100738"/>
                  <a:pt x="634239" y="100738"/>
                </a:cubicBezTo>
                <a:close/>
                <a:moveTo>
                  <a:pt x="898467" y="0"/>
                </a:moveTo>
                <a:cubicBezTo>
                  <a:pt x="908993" y="0"/>
                  <a:pt x="917526" y="8611"/>
                  <a:pt x="917526" y="19234"/>
                </a:cubicBezTo>
                <a:cubicBezTo>
                  <a:pt x="917526" y="29857"/>
                  <a:pt x="908993" y="38468"/>
                  <a:pt x="898467" y="38468"/>
                </a:cubicBezTo>
                <a:cubicBezTo>
                  <a:pt x="887941" y="38468"/>
                  <a:pt x="879408" y="29857"/>
                  <a:pt x="879408" y="19234"/>
                </a:cubicBezTo>
                <a:cubicBezTo>
                  <a:pt x="879408" y="8611"/>
                  <a:pt x="887941" y="0"/>
                  <a:pt x="898467" y="0"/>
                </a:cubicBezTo>
                <a:close/>
                <a:moveTo>
                  <a:pt x="716051" y="0"/>
                </a:moveTo>
                <a:cubicBezTo>
                  <a:pt x="726577" y="0"/>
                  <a:pt x="735110" y="8611"/>
                  <a:pt x="735110" y="19234"/>
                </a:cubicBezTo>
                <a:cubicBezTo>
                  <a:pt x="735110" y="29857"/>
                  <a:pt x="726577" y="38468"/>
                  <a:pt x="716051" y="38468"/>
                </a:cubicBezTo>
                <a:cubicBezTo>
                  <a:pt x="705525" y="38468"/>
                  <a:pt x="696992" y="29857"/>
                  <a:pt x="696992" y="19234"/>
                </a:cubicBezTo>
                <a:cubicBezTo>
                  <a:pt x="696992" y="8611"/>
                  <a:pt x="705525" y="0"/>
                  <a:pt x="716051" y="0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txBody>
          <a:bodyPr wrap="square">
            <a:noAutofit/>
          </a:bodyPr>
          <a:lstStyle/>
          <a:p>
            <a:pPr lvl="0"/>
            <a:r>
              <a:rPr lang="en-US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9275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2 columns with a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38D92F9C-9CF1-426A-9EA7-935D5427C4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" y="337387"/>
            <a:ext cx="7262446" cy="251973"/>
          </a:xfrm>
          <a:custGeom>
            <a:avLst/>
            <a:gdLst>
              <a:gd name="connsiteX0" fmla="*/ 9609373 w 9683261"/>
              <a:gd name="connsiteY0" fmla="*/ 237817 h 335964"/>
              <a:gd name="connsiteX1" fmla="*/ 9632706 w 9683261"/>
              <a:gd name="connsiteY1" fmla="*/ 261358 h 335964"/>
              <a:gd name="connsiteX2" fmla="*/ 9609373 w 9683261"/>
              <a:gd name="connsiteY2" fmla="*/ 284899 h 335964"/>
              <a:gd name="connsiteX3" fmla="*/ 9586041 w 9683261"/>
              <a:gd name="connsiteY3" fmla="*/ 261358 h 335964"/>
              <a:gd name="connsiteX4" fmla="*/ 9609373 w 9683261"/>
              <a:gd name="connsiteY4" fmla="*/ 237817 h 335964"/>
              <a:gd name="connsiteX5" fmla="*/ 9669650 w 9683261"/>
              <a:gd name="connsiteY5" fmla="*/ 200069 h 335964"/>
              <a:gd name="connsiteX6" fmla="*/ 9683261 w 9683261"/>
              <a:gd name="connsiteY6" fmla="*/ 212909 h 335964"/>
              <a:gd name="connsiteX7" fmla="*/ 9669650 w 9683261"/>
              <a:gd name="connsiteY7" fmla="*/ 225749 h 335964"/>
              <a:gd name="connsiteX8" fmla="*/ 9656038 w 9683261"/>
              <a:gd name="connsiteY8" fmla="*/ 212909 h 335964"/>
              <a:gd name="connsiteX9" fmla="*/ 9669650 w 9683261"/>
              <a:gd name="connsiteY9" fmla="*/ 200069 h 335964"/>
              <a:gd name="connsiteX10" fmla="*/ 9609373 w 9683261"/>
              <a:gd name="connsiteY10" fmla="*/ 143445 h 335964"/>
              <a:gd name="connsiteX11" fmla="*/ 9632706 w 9683261"/>
              <a:gd name="connsiteY11" fmla="*/ 166987 h 335964"/>
              <a:gd name="connsiteX12" fmla="*/ 9609373 w 9683261"/>
              <a:gd name="connsiteY12" fmla="*/ 190527 h 335964"/>
              <a:gd name="connsiteX13" fmla="*/ 9586041 w 9683261"/>
              <a:gd name="connsiteY13" fmla="*/ 166987 h 335964"/>
              <a:gd name="connsiteX14" fmla="*/ 9609373 w 9683261"/>
              <a:gd name="connsiteY14" fmla="*/ 143445 h 335964"/>
              <a:gd name="connsiteX15" fmla="*/ 9669650 w 9683261"/>
              <a:gd name="connsiteY15" fmla="*/ 101921 h 335964"/>
              <a:gd name="connsiteX16" fmla="*/ 9683261 w 9683261"/>
              <a:gd name="connsiteY16" fmla="*/ 114762 h 335964"/>
              <a:gd name="connsiteX17" fmla="*/ 9669650 w 9683261"/>
              <a:gd name="connsiteY17" fmla="*/ 127602 h 335964"/>
              <a:gd name="connsiteX18" fmla="*/ 9656038 w 9683261"/>
              <a:gd name="connsiteY18" fmla="*/ 114762 h 335964"/>
              <a:gd name="connsiteX19" fmla="*/ 9669650 w 9683261"/>
              <a:gd name="connsiteY19" fmla="*/ 101921 h 335964"/>
              <a:gd name="connsiteX20" fmla="*/ 9609373 w 9683261"/>
              <a:gd name="connsiteY20" fmla="*/ 50961 h 335964"/>
              <a:gd name="connsiteX21" fmla="*/ 9632706 w 9683261"/>
              <a:gd name="connsiteY21" fmla="*/ 74501 h 335964"/>
              <a:gd name="connsiteX22" fmla="*/ 9609373 w 9683261"/>
              <a:gd name="connsiteY22" fmla="*/ 98043 h 335964"/>
              <a:gd name="connsiteX23" fmla="*/ 9586041 w 9683261"/>
              <a:gd name="connsiteY23" fmla="*/ 74501 h 335964"/>
              <a:gd name="connsiteX24" fmla="*/ 9609373 w 9683261"/>
              <a:gd name="connsiteY24" fmla="*/ 50961 h 335964"/>
              <a:gd name="connsiteX25" fmla="*/ 0 w 9683261"/>
              <a:gd name="connsiteY25" fmla="*/ 0 h 335964"/>
              <a:gd name="connsiteX26" fmla="*/ 739665 w 9683261"/>
              <a:gd name="connsiteY26" fmla="*/ 0 h 335964"/>
              <a:gd name="connsiteX27" fmla="*/ 9540864 w 9683261"/>
              <a:gd name="connsiteY27" fmla="*/ 0 h 335964"/>
              <a:gd name="connsiteX28" fmla="*/ 9568541 w 9683261"/>
              <a:gd name="connsiteY28" fmla="*/ 27997 h 335964"/>
              <a:gd name="connsiteX29" fmla="*/ 9540864 w 9683261"/>
              <a:gd name="connsiteY29" fmla="*/ 55995 h 335964"/>
              <a:gd name="connsiteX30" fmla="*/ 9522411 w 9683261"/>
              <a:gd name="connsiteY30" fmla="*/ 74659 h 335964"/>
              <a:gd name="connsiteX31" fmla="*/ 9540864 w 9683261"/>
              <a:gd name="connsiteY31" fmla="*/ 97990 h 335964"/>
              <a:gd name="connsiteX32" fmla="*/ 9568541 w 9683261"/>
              <a:gd name="connsiteY32" fmla="*/ 121320 h 335964"/>
              <a:gd name="connsiteX33" fmla="*/ 9545478 w 9683261"/>
              <a:gd name="connsiteY33" fmla="*/ 149317 h 335964"/>
              <a:gd name="connsiteX34" fmla="*/ 9540864 w 9683261"/>
              <a:gd name="connsiteY34" fmla="*/ 149317 h 335964"/>
              <a:gd name="connsiteX35" fmla="*/ 9522411 w 9683261"/>
              <a:gd name="connsiteY35" fmla="*/ 167982 h 335964"/>
              <a:gd name="connsiteX36" fmla="*/ 9540864 w 9683261"/>
              <a:gd name="connsiteY36" fmla="*/ 191313 h 335964"/>
              <a:gd name="connsiteX37" fmla="*/ 9568541 w 9683261"/>
              <a:gd name="connsiteY37" fmla="*/ 214644 h 335964"/>
              <a:gd name="connsiteX38" fmla="*/ 9540864 w 9683261"/>
              <a:gd name="connsiteY38" fmla="*/ 242641 h 335964"/>
              <a:gd name="connsiteX39" fmla="*/ 9522411 w 9683261"/>
              <a:gd name="connsiteY39" fmla="*/ 265971 h 335964"/>
              <a:gd name="connsiteX40" fmla="*/ 9540864 w 9683261"/>
              <a:gd name="connsiteY40" fmla="*/ 284636 h 335964"/>
              <a:gd name="connsiteX41" fmla="*/ 9568541 w 9683261"/>
              <a:gd name="connsiteY41" fmla="*/ 312633 h 335964"/>
              <a:gd name="connsiteX42" fmla="*/ 9540864 w 9683261"/>
              <a:gd name="connsiteY42" fmla="*/ 335964 h 335964"/>
              <a:gd name="connsiteX43" fmla="*/ 845227 w 9683261"/>
              <a:gd name="connsiteY43" fmla="*/ 335964 h 335964"/>
              <a:gd name="connsiteX44" fmla="*/ 0 w 9683261"/>
              <a:gd name="connsiteY44" fmla="*/ 335964 h 335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9683261" h="335964">
                <a:moveTo>
                  <a:pt x="9609373" y="237817"/>
                </a:moveTo>
                <a:cubicBezTo>
                  <a:pt x="9622259" y="237817"/>
                  <a:pt x="9632706" y="248357"/>
                  <a:pt x="9632706" y="261358"/>
                </a:cubicBezTo>
                <a:cubicBezTo>
                  <a:pt x="9632706" y="274359"/>
                  <a:pt x="9622259" y="284899"/>
                  <a:pt x="9609373" y="284899"/>
                </a:cubicBezTo>
                <a:cubicBezTo>
                  <a:pt x="9596486" y="284899"/>
                  <a:pt x="9586041" y="274359"/>
                  <a:pt x="9586041" y="261358"/>
                </a:cubicBezTo>
                <a:cubicBezTo>
                  <a:pt x="9586041" y="248357"/>
                  <a:pt x="9596486" y="237817"/>
                  <a:pt x="9609373" y="237817"/>
                </a:cubicBezTo>
                <a:close/>
                <a:moveTo>
                  <a:pt x="9669650" y="200069"/>
                </a:moveTo>
                <a:cubicBezTo>
                  <a:pt x="9677168" y="200069"/>
                  <a:pt x="9683261" y="205817"/>
                  <a:pt x="9683261" y="212909"/>
                </a:cubicBezTo>
                <a:cubicBezTo>
                  <a:pt x="9683261" y="220001"/>
                  <a:pt x="9677168" y="225749"/>
                  <a:pt x="9669650" y="225749"/>
                </a:cubicBezTo>
                <a:cubicBezTo>
                  <a:pt x="9662132" y="225749"/>
                  <a:pt x="9656038" y="220001"/>
                  <a:pt x="9656038" y="212909"/>
                </a:cubicBezTo>
                <a:cubicBezTo>
                  <a:pt x="9656038" y="205817"/>
                  <a:pt x="9662132" y="200069"/>
                  <a:pt x="9669650" y="200069"/>
                </a:cubicBezTo>
                <a:close/>
                <a:moveTo>
                  <a:pt x="9609373" y="143445"/>
                </a:moveTo>
                <a:cubicBezTo>
                  <a:pt x="9622259" y="143445"/>
                  <a:pt x="9632706" y="153985"/>
                  <a:pt x="9632706" y="166987"/>
                </a:cubicBezTo>
                <a:cubicBezTo>
                  <a:pt x="9632706" y="179987"/>
                  <a:pt x="9622259" y="190527"/>
                  <a:pt x="9609373" y="190527"/>
                </a:cubicBezTo>
                <a:cubicBezTo>
                  <a:pt x="9596486" y="190527"/>
                  <a:pt x="9586041" y="179987"/>
                  <a:pt x="9586041" y="166987"/>
                </a:cubicBezTo>
                <a:cubicBezTo>
                  <a:pt x="9586041" y="153985"/>
                  <a:pt x="9596486" y="143445"/>
                  <a:pt x="9609373" y="143445"/>
                </a:cubicBezTo>
                <a:close/>
                <a:moveTo>
                  <a:pt x="9669650" y="101921"/>
                </a:moveTo>
                <a:cubicBezTo>
                  <a:pt x="9677168" y="101921"/>
                  <a:pt x="9683261" y="107670"/>
                  <a:pt x="9683261" y="114762"/>
                </a:cubicBezTo>
                <a:cubicBezTo>
                  <a:pt x="9683261" y="121855"/>
                  <a:pt x="9677168" y="127602"/>
                  <a:pt x="9669650" y="127602"/>
                </a:cubicBezTo>
                <a:cubicBezTo>
                  <a:pt x="9662132" y="127602"/>
                  <a:pt x="9656038" y="121855"/>
                  <a:pt x="9656038" y="114762"/>
                </a:cubicBezTo>
                <a:cubicBezTo>
                  <a:pt x="9656038" y="107670"/>
                  <a:pt x="9662132" y="101921"/>
                  <a:pt x="9669650" y="101921"/>
                </a:cubicBezTo>
                <a:close/>
                <a:moveTo>
                  <a:pt x="9609373" y="50961"/>
                </a:moveTo>
                <a:cubicBezTo>
                  <a:pt x="9622259" y="50961"/>
                  <a:pt x="9632706" y="61501"/>
                  <a:pt x="9632706" y="74501"/>
                </a:cubicBezTo>
                <a:cubicBezTo>
                  <a:pt x="9632706" y="87503"/>
                  <a:pt x="9622259" y="98043"/>
                  <a:pt x="9609373" y="98043"/>
                </a:cubicBezTo>
                <a:cubicBezTo>
                  <a:pt x="9596486" y="98043"/>
                  <a:pt x="9586041" y="87503"/>
                  <a:pt x="9586041" y="74501"/>
                </a:cubicBezTo>
                <a:cubicBezTo>
                  <a:pt x="9586041" y="61501"/>
                  <a:pt x="9596486" y="50961"/>
                  <a:pt x="9609373" y="50961"/>
                </a:cubicBezTo>
                <a:close/>
                <a:moveTo>
                  <a:pt x="0" y="0"/>
                </a:moveTo>
                <a:lnTo>
                  <a:pt x="739665" y="0"/>
                </a:lnTo>
                <a:cubicBezTo>
                  <a:pt x="2800514" y="0"/>
                  <a:pt x="5636951" y="0"/>
                  <a:pt x="9540864" y="0"/>
                </a:cubicBezTo>
                <a:cubicBezTo>
                  <a:pt x="9559315" y="0"/>
                  <a:pt x="9568541" y="13999"/>
                  <a:pt x="9568541" y="27997"/>
                </a:cubicBezTo>
                <a:cubicBezTo>
                  <a:pt x="9568541" y="41996"/>
                  <a:pt x="9559315" y="55995"/>
                  <a:pt x="9540864" y="55995"/>
                </a:cubicBezTo>
                <a:cubicBezTo>
                  <a:pt x="9531638" y="55995"/>
                  <a:pt x="9522411" y="65327"/>
                  <a:pt x="9522411" y="74659"/>
                </a:cubicBezTo>
                <a:cubicBezTo>
                  <a:pt x="9522411" y="83992"/>
                  <a:pt x="9531638" y="93323"/>
                  <a:pt x="9540864" y="97990"/>
                </a:cubicBezTo>
                <a:cubicBezTo>
                  <a:pt x="9559315" y="97990"/>
                  <a:pt x="9568541" y="107321"/>
                  <a:pt x="9568541" y="121320"/>
                </a:cubicBezTo>
                <a:cubicBezTo>
                  <a:pt x="9568541" y="135319"/>
                  <a:pt x="9559315" y="149317"/>
                  <a:pt x="9545478" y="149317"/>
                </a:cubicBezTo>
                <a:cubicBezTo>
                  <a:pt x="9545478" y="149317"/>
                  <a:pt x="9545478" y="149317"/>
                  <a:pt x="9540864" y="149317"/>
                </a:cubicBezTo>
                <a:cubicBezTo>
                  <a:pt x="9531638" y="149317"/>
                  <a:pt x="9522411" y="158650"/>
                  <a:pt x="9522411" y="167982"/>
                </a:cubicBezTo>
                <a:cubicBezTo>
                  <a:pt x="9522411" y="181981"/>
                  <a:pt x="9531638" y="191313"/>
                  <a:pt x="9540864" y="191313"/>
                </a:cubicBezTo>
                <a:cubicBezTo>
                  <a:pt x="9559315" y="191313"/>
                  <a:pt x="9568541" y="200645"/>
                  <a:pt x="9568541" y="214644"/>
                </a:cubicBezTo>
                <a:cubicBezTo>
                  <a:pt x="9568541" y="233309"/>
                  <a:pt x="9559315" y="242641"/>
                  <a:pt x="9540864" y="242641"/>
                </a:cubicBezTo>
                <a:cubicBezTo>
                  <a:pt x="9531638" y="242641"/>
                  <a:pt x="9522411" y="251972"/>
                  <a:pt x="9522411" y="265971"/>
                </a:cubicBezTo>
                <a:cubicBezTo>
                  <a:pt x="9522411" y="275305"/>
                  <a:pt x="9531638" y="284636"/>
                  <a:pt x="9540864" y="284636"/>
                </a:cubicBezTo>
                <a:cubicBezTo>
                  <a:pt x="9559315" y="284636"/>
                  <a:pt x="9568541" y="298634"/>
                  <a:pt x="9568541" y="312633"/>
                </a:cubicBezTo>
                <a:cubicBezTo>
                  <a:pt x="9568541" y="326632"/>
                  <a:pt x="9559315" y="335964"/>
                  <a:pt x="9540864" y="335964"/>
                </a:cubicBezTo>
                <a:cubicBezTo>
                  <a:pt x="9540864" y="335964"/>
                  <a:pt x="9540864" y="335964"/>
                  <a:pt x="845227" y="335964"/>
                </a:cubicBezTo>
                <a:lnTo>
                  <a:pt x="0" y="335964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wrap="square" lIns="630000" tIns="0" rIns="360000" bIns="0" anchor="ctr">
            <a:noAutofit/>
          </a:bodyPr>
          <a:lstStyle>
            <a:lvl1pPr marL="0" indent="0">
              <a:lnSpc>
                <a:spcPct val="100000"/>
              </a:lnSpc>
              <a:buNone/>
              <a:defRPr sz="1125" b="1" cap="all" baseline="0">
                <a:solidFill>
                  <a:schemeClr val="bg1"/>
                </a:solidFill>
                <a:latin typeface="+mn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23D345-337F-488B-8D03-DF3DDDA5DD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noProof="0"/>
              <a:t>YYYY/MM/DD</a:t>
            </a:r>
            <a:endParaRPr lang="en-US" b="0" noProof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509EADAA-0C96-4D73-B394-C1A53CEA1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/>
              <a:t>Communication Department</a:t>
            </a:r>
            <a:endParaRPr lang="en-US" b="0" noProof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57223AC-9555-4A04-BCAD-D73603C5E6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5A587B-5814-4D9B-9598-FE9CB954CB01}" type="slidenum">
              <a:rPr lang="en-US" noProof="0" smtClean="0"/>
              <a:pPr/>
              <a:t>‹#›</a:t>
            </a:fld>
            <a:endParaRPr lang="en-US" b="0" noProof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2301" y="1002869"/>
            <a:ext cx="5345357" cy="972000"/>
          </a:xfrm>
        </p:spPr>
        <p:txBody>
          <a:bodyPr/>
          <a:lstStyle>
            <a:lvl1pPr>
              <a:defRPr sz="1800"/>
            </a:lvl1pPr>
            <a:lvl2pPr>
              <a:buNone/>
              <a:defRPr sz="18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Espace réservé du texte 10">
            <a:extLst>
              <a:ext uri="{FF2B5EF4-FFF2-40B4-BE49-F238E27FC236}">
                <a16:creationId xmlns:a16="http://schemas.microsoft.com/office/drawing/2014/main" id="{66ED2081-D062-47AE-9D57-77E330A954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2300" y="2018136"/>
            <a:ext cx="2646000" cy="2537536"/>
          </a:xfrm>
        </p:spPr>
        <p:txBody>
          <a:bodyPr/>
          <a:lstStyle>
            <a:lvl1pPr>
              <a:defRPr sz="1425"/>
            </a:lvl1pPr>
            <a:lvl2pPr>
              <a:defRPr sz="1425"/>
            </a:lvl2pPr>
            <a:lvl3pPr>
              <a:defRPr sz="1125"/>
            </a:lvl3pPr>
            <a:lvl4pPr>
              <a:defRPr sz="975"/>
            </a:lvl4pPr>
            <a:lvl5pPr>
              <a:defRPr sz="97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" name="Espace réservé du texte 10">
            <a:extLst>
              <a:ext uri="{FF2B5EF4-FFF2-40B4-BE49-F238E27FC236}">
                <a16:creationId xmlns:a16="http://schemas.microsoft.com/office/drawing/2014/main" id="{A24175A2-B90D-4CD9-8997-CD3D3F9914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01657" y="2018136"/>
            <a:ext cx="2646000" cy="2537536"/>
          </a:xfrm>
        </p:spPr>
        <p:txBody>
          <a:bodyPr/>
          <a:lstStyle>
            <a:lvl1pPr>
              <a:defRPr sz="1425"/>
            </a:lvl1pPr>
            <a:lvl2pPr>
              <a:defRPr sz="1425"/>
            </a:lvl2pPr>
            <a:lvl3pPr>
              <a:defRPr sz="1125"/>
            </a:lvl3pPr>
            <a:lvl4pPr>
              <a:defRPr sz="975"/>
            </a:lvl4pPr>
            <a:lvl5pPr>
              <a:defRPr sz="97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7EDC22B2-698E-4E5B-A0AD-BAE9A52C79F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38431" y="966051"/>
            <a:ext cx="2742654" cy="3651670"/>
          </a:xfrm>
          <a:custGeom>
            <a:avLst/>
            <a:gdLst>
              <a:gd name="connsiteX0" fmla="*/ 0 w 3656872"/>
              <a:gd name="connsiteY0" fmla="*/ 0 h 4868893"/>
              <a:gd name="connsiteX1" fmla="*/ 3656872 w 3656872"/>
              <a:gd name="connsiteY1" fmla="*/ 0 h 4868893"/>
              <a:gd name="connsiteX2" fmla="*/ 3656872 w 3656872"/>
              <a:gd name="connsiteY2" fmla="*/ 4868893 h 4868893"/>
              <a:gd name="connsiteX3" fmla="*/ 0 w 3656872"/>
              <a:gd name="connsiteY3" fmla="*/ 4868893 h 4868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6872" h="4868893">
                <a:moveTo>
                  <a:pt x="0" y="0"/>
                </a:moveTo>
                <a:lnTo>
                  <a:pt x="3656872" y="0"/>
                </a:lnTo>
                <a:lnTo>
                  <a:pt x="3656872" y="4868893"/>
                </a:lnTo>
                <a:lnTo>
                  <a:pt x="0" y="4868893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288000" tIns="288000" rIns="288000" bIns="288000">
            <a:noAutofit/>
          </a:bodyPr>
          <a:lstStyle>
            <a:lvl1pPr>
              <a:defRPr sz="1425">
                <a:solidFill>
                  <a:schemeClr val="bg1"/>
                </a:solidFill>
              </a:defRPr>
            </a:lvl1pPr>
            <a:lvl2pPr>
              <a:defRPr sz="1425">
                <a:solidFill>
                  <a:schemeClr val="bg1"/>
                </a:solidFill>
              </a:defRPr>
            </a:lvl2pPr>
            <a:lvl3pPr>
              <a:defRPr sz="1125">
                <a:solidFill>
                  <a:schemeClr val="bg1"/>
                </a:solidFill>
              </a:defRPr>
            </a:lvl3pPr>
            <a:lvl4pPr>
              <a:defRPr sz="975">
                <a:solidFill>
                  <a:schemeClr val="bg1"/>
                </a:solidFill>
              </a:defRPr>
            </a:lvl4pPr>
            <a:lvl5pPr>
              <a:defRPr sz="9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7599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E01D72-D317-48EB-8946-13EE8EFCE2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9617" y="2371708"/>
            <a:ext cx="3240000" cy="1350000"/>
          </a:xfrm>
        </p:spPr>
        <p:txBody>
          <a:bodyPr anchor="b"/>
          <a:lstStyle>
            <a:lvl1pPr>
              <a:defRPr sz="255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Espace réservé du texte 10">
            <a:extLst>
              <a:ext uri="{FF2B5EF4-FFF2-40B4-BE49-F238E27FC236}">
                <a16:creationId xmlns:a16="http://schemas.microsoft.com/office/drawing/2014/main" id="{121B9EDF-81A4-4116-AE20-E6C846380D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9617" y="3771644"/>
            <a:ext cx="3240000" cy="972000"/>
          </a:xfrm>
        </p:spPr>
        <p:txBody>
          <a:bodyPr/>
          <a:lstStyle>
            <a:lvl1pPr>
              <a:defRPr sz="75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750">
                <a:solidFill>
                  <a:schemeClr val="bg1"/>
                </a:solidFill>
              </a:defRPr>
            </a:lvl2pPr>
            <a:lvl3pPr>
              <a:defRPr sz="750">
                <a:solidFill>
                  <a:schemeClr val="bg1"/>
                </a:solidFill>
              </a:defRPr>
            </a:lvl3pPr>
            <a:lvl4pPr>
              <a:defRPr sz="750">
                <a:solidFill>
                  <a:schemeClr val="bg1"/>
                </a:solidFill>
              </a:defRPr>
            </a:lvl4pPr>
            <a:lvl5pPr>
              <a:defRPr sz="7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8451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5977" y="1574649"/>
            <a:ext cx="7560000" cy="2430000"/>
          </a:xfrm>
        </p:spPr>
        <p:txBody>
          <a:bodyPr anchor="t"/>
          <a:lstStyle>
            <a:lvl1pPr algn="l">
              <a:lnSpc>
                <a:spcPct val="90000"/>
              </a:lnSpc>
              <a:defRPr sz="3526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65977" y="4453362"/>
            <a:ext cx="7560000" cy="270000"/>
          </a:xfrm>
        </p:spPr>
        <p:txBody>
          <a:bodyPr anchor="t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1351">
                <a:solidFill>
                  <a:schemeClr val="bg1"/>
                </a:solidFill>
                <a:latin typeface="+mn-lt"/>
              </a:defRPr>
            </a:lvl1pPr>
            <a:lvl2pPr marL="257168" indent="0" algn="ctr">
              <a:buNone/>
              <a:defRPr sz="1125"/>
            </a:lvl2pPr>
            <a:lvl3pPr marL="514336" indent="0" algn="ctr">
              <a:buNone/>
              <a:defRPr sz="1012"/>
            </a:lvl3pPr>
            <a:lvl4pPr marL="771503" indent="0" algn="ctr">
              <a:buNone/>
              <a:defRPr sz="900"/>
            </a:lvl4pPr>
            <a:lvl5pPr marL="1028670" indent="0" algn="ctr">
              <a:buNone/>
              <a:defRPr sz="900"/>
            </a:lvl5pPr>
            <a:lvl6pPr marL="1285837" indent="0" algn="ctr">
              <a:buNone/>
              <a:defRPr sz="900"/>
            </a:lvl6pPr>
            <a:lvl7pPr marL="1543006" indent="0" algn="ctr">
              <a:buNone/>
              <a:defRPr sz="900"/>
            </a:lvl7pPr>
            <a:lvl8pPr marL="1800173" indent="0" algn="ctr">
              <a:buNone/>
              <a:defRPr sz="900"/>
            </a:lvl8pPr>
            <a:lvl9pPr marL="2057339" indent="0" algn="ctr">
              <a:buNone/>
              <a:defRPr sz="9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300CADA1-D253-4F6F-88CF-D8727A69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5977" y="4069155"/>
            <a:ext cx="2160000" cy="351000"/>
          </a:xfrm>
        </p:spPr>
        <p:txBody>
          <a:bodyPr anchor="t"/>
          <a:lstStyle>
            <a:lvl1pPr algn="l">
              <a:defRPr lang="fr-FR" sz="1875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YYYY/MM/DD</a:t>
            </a:r>
            <a:endParaRPr lang="en-US">
              <a:latin typeface="+mn-lt"/>
            </a:endParaRPr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220B2E6D-A47C-49EF-BD1D-CD4E8D91A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Communication Department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51BEB788-E3EA-4C0F-B6FF-45518A2C5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975A587B-5814-4D9B-9598-FE9CB954CB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779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calaire_02">
  <p:cSld name="Intercalaire_02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5"/>
          <p:cNvSpPr txBox="1">
            <a:spLocks noGrp="1"/>
          </p:cNvSpPr>
          <p:nvPr>
            <p:ph type="title"/>
          </p:nvPr>
        </p:nvSpPr>
        <p:spPr>
          <a:xfrm>
            <a:off x="3220974" y="1270399"/>
            <a:ext cx="5559552" cy="1096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057C8"/>
              </a:buClr>
              <a:buSzPts val="4400"/>
              <a:buFont typeface="Work Sans"/>
              <a:buNone/>
              <a:defRPr b="0" i="0">
                <a:solidFill>
                  <a:srgbClr val="1057C8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subTitle" idx="1"/>
          </p:nvPr>
        </p:nvSpPr>
        <p:spPr>
          <a:xfrm>
            <a:off x="3220974" y="2458608"/>
            <a:ext cx="5559552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1057C8"/>
              </a:buClr>
              <a:buSzPts val="2400"/>
              <a:buNone/>
              <a:defRPr sz="1800">
                <a:solidFill>
                  <a:srgbClr val="1057C8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1A70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1A70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1A70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1A70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30" name="Google Shape;30;p35"/>
          <p:cNvSpPr txBox="1"/>
          <p:nvPr/>
        </p:nvSpPr>
        <p:spPr>
          <a:xfrm>
            <a:off x="601218" y="1270430"/>
            <a:ext cx="2430018" cy="2430000"/>
          </a:xfrm>
          <a:prstGeom prst="rect">
            <a:avLst/>
          </a:prstGeom>
          <a:solidFill>
            <a:srgbClr val="1057C8"/>
          </a:solidFill>
          <a:ln>
            <a:noFill/>
          </a:ln>
        </p:spPr>
        <p:txBody>
          <a:bodyPr spcFirstLastPara="1" wrap="square" lIns="68550" tIns="34275" rIns="68550" bIns="34275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9EFF"/>
              </a:buClr>
              <a:buSzPts val="4400"/>
              <a:buFont typeface="Work Sans"/>
              <a:buNone/>
            </a:pPr>
            <a:endParaRPr sz="3300" b="0" i="0" u="none" strike="noStrike" cap="non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35"/>
          <p:cNvSpPr txBox="1">
            <a:spLocks noGrp="1"/>
          </p:cNvSpPr>
          <p:nvPr>
            <p:ph type="body" idx="2"/>
          </p:nvPr>
        </p:nvSpPr>
        <p:spPr>
          <a:xfrm>
            <a:off x="601268" y="1270366"/>
            <a:ext cx="2430065" cy="243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342900" lvl="0" indent="-17145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9000">
                <a:solidFill>
                  <a:schemeClr val="lt1"/>
                </a:solidFill>
              </a:defRPr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1A70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1A70"/>
              </a:buClr>
              <a:buSzPts val="1800"/>
              <a:buChar char="-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1A70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1A70"/>
              </a:buClr>
              <a:buSzPts val="1800"/>
              <a:buChar char="-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5"/>
          <p:cNvSpPr txBox="1">
            <a:spLocks noGrp="1"/>
          </p:cNvSpPr>
          <p:nvPr>
            <p:ph type="sldNum" idx="12"/>
          </p:nvPr>
        </p:nvSpPr>
        <p:spPr>
          <a:xfrm>
            <a:off x="6886174" y="4752096"/>
            <a:ext cx="1987827" cy="13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3537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6"/>
          <p:cNvSpPr txBox="1">
            <a:spLocks noGrp="1"/>
          </p:cNvSpPr>
          <p:nvPr>
            <p:ph type="title"/>
          </p:nvPr>
        </p:nvSpPr>
        <p:spPr>
          <a:xfrm>
            <a:off x="296991" y="209036"/>
            <a:ext cx="8550016" cy="29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A72"/>
              </a:buClr>
              <a:buSzPts val="4400"/>
              <a:buFont typeface="Arial"/>
              <a:buNone/>
              <a:defRPr sz="2138" b="1" i="0">
                <a:solidFill>
                  <a:srgbClr val="212A7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6"/>
          <p:cNvSpPr txBox="1"/>
          <p:nvPr/>
        </p:nvSpPr>
        <p:spPr>
          <a:xfrm>
            <a:off x="5881374" y="4930420"/>
            <a:ext cx="2830119" cy="213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9638" bIns="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8"/>
              <a:buFont typeface="Arial"/>
              <a:buNone/>
            </a:pPr>
            <a:r>
              <a:rPr lang="fr-FR" sz="599" b="1" i="1" u="none" strike="noStrike" cap="none">
                <a:solidFill>
                  <a:srgbClr val="50A550"/>
                </a:solidFill>
                <a:latin typeface="Arial"/>
                <a:ea typeface="Arial"/>
                <a:cs typeface="Arial"/>
                <a:sym typeface="Arial"/>
              </a:rPr>
              <a:t>Propriété exclusive de Dalkia – CONFIDENTIEL </a:t>
            </a:r>
            <a:endParaRPr sz="1050" b="0" i="0" u="none" strike="noStrike" cap="none">
              <a:solidFill>
                <a:srgbClr val="50A5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3;p35"/>
          <p:cNvSpPr txBox="1">
            <a:spLocks noGrp="1"/>
          </p:cNvSpPr>
          <p:nvPr>
            <p:ph type="sldNum" idx="12"/>
          </p:nvPr>
        </p:nvSpPr>
        <p:spPr>
          <a:xfrm>
            <a:off x="6886174" y="4752096"/>
            <a:ext cx="1987827" cy="13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Rectangle 3"/>
          <p:cNvSpPr/>
          <p:nvPr userDrawn="1"/>
        </p:nvSpPr>
        <p:spPr>
          <a:xfrm>
            <a:off x="296991" y="505078"/>
            <a:ext cx="8550016" cy="42726"/>
          </a:xfrm>
          <a:prstGeom prst="rect">
            <a:avLst/>
          </a:prstGeom>
          <a:gradFill flip="none" rotWithShape="1">
            <a:gsLst>
              <a:gs pos="0">
                <a:srgbClr val="212A72"/>
              </a:gs>
              <a:gs pos="91000">
                <a:srgbClr val="212A72"/>
              </a:gs>
              <a:gs pos="100000">
                <a:srgbClr val="44A33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3" name="Google Shape;251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9176" y="4782474"/>
            <a:ext cx="560754" cy="2130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53278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 B">
  <p:cSld name="Titre et contenu B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7"/>
          <p:cNvSpPr/>
          <p:nvPr/>
        </p:nvSpPr>
        <p:spPr>
          <a:xfrm>
            <a:off x="0" y="0"/>
            <a:ext cx="9144000" cy="651000"/>
          </a:xfrm>
          <a:prstGeom prst="rect">
            <a:avLst/>
          </a:prstGeom>
          <a:solidFill>
            <a:srgbClr val="212A7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7"/>
          <p:cNvSpPr txBox="1">
            <a:spLocks noGrp="1"/>
          </p:cNvSpPr>
          <p:nvPr>
            <p:ph type="title"/>
          </p:nvPr>
        </p:nvSpPr>
        <p:spPr>
          <a:xfrm>
            <a:off x="291193" y="174155"/>
            <a:ext cx="7753200" cy="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Work Sans"/>
              <a:buNone/>
              <a:defRPr sz="2599" b="1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7"/>
          <p:cNvSpPr txBox="1">
            <a:spLocks noGrp="1"/>
          </p:cNvSpPr>
          <p:nvPr>
            <p:ph type="body" idx="1"/>
          </p:nvPr>
        </p:nvSpPr>
        <p:spPr>
          <a:xfrm>
            <a:off x="291193" y="1026164"/>
            <a:ext cx="8427300" cy="34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 b="0" i="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685800" lvl="1" indent="-171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marL="1028700" lvl="2" indent="-242888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500"/>
              <a:buChar char="•"/>
              <a:defRPr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lvl="3" indent="-171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1714500" lvl="4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57400" lvl="5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2400300" lvl="6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2743200" lvl="7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3086100" lvl="8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7"/>
          <p:cNvSpPr txBox="1">
            <a:spLocks noGrp="1"/>
          </p:cNvSpPr>
          <p:nvPr>
            <p:ph type="sldNum" idx="12"/>
          </p:nvPr>
        </p:nvSpPr>
        <p:spPr>
          <a:xfrm>
            <a:off x="6876649" y="475498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Clr>
                <a:srgbClr val="888888"/>
              </a:buClr>
              <a:buSzPts val="16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47" name="Google Shape;47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05349" y="-38954"/>
            <a:ext cx="1279919" cy="68995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37"/>
          <p:cNvSpPr/>
          <p:nvPr userDrawn="1"/>
        </p:nvSpPr>
        <p:spPr>
          <a:xfrm>
            <a:off x="0" y="114300"/>
            <a:ext cx="84425" cy="5029200"/>
          </a:xfrm>
          <a:prstGeom prst="rect">
            <a:avLst/>
          </a:prstGeom>
          <a:solidFill>
            <a:srgbClr val="212A7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Font typeface="Calibri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2350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9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9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70" name="Google Shape;70;p3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069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5081001" y="1131590"/>
            <a:ext cx="3672408" cy="1512168"/>
          </a:xfrm>
        </p:spPr>
        <p:txBody>
          <a:bodyPr anchor="ctr">
            <a:noAutofit/>
          </a:bodyPr>
          <a:lstStyle>
            <a:lvl1pPr algn="ctr">
              <a:defRPr sz="2400" b="1" cap="small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Entrez le titre de la section ici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5081001" y="3291830"/>
            <a:ext cx="3672408" cy="346451"/>
          </a:xfrm>
        </p:spPr>
        <p:txBody>
          <a:bodyPr>
            <a:noAutofit/>
          </a:bodyPr>
          <a:lstStyle>
            <a:lvl1pPr marL="0" indent="0" algn="ctr">
              <a:buNone/>
              <a:defRPr sz="1600" b="0" i="1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Entrez votre sous-titre (optionnel)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67544" y="4968000"/>
            <a:ext cx="720080" cy="14401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  <p:cxnSp>
        <p:nvCxnSpPr>
          <p:cNvPr id="17" name="Straight Connector 5">
            <a:extLst>
              <a:ext uri="{FF2B5EF4-FFF2-40B4-BE49-F238E27FC236}">
                <a16:creationId xmlns:a16="http://schemas.microsoft.com/office/drawing/2014/main" id="{D1611296-AD17-C44F-8A3D-A9C87E884B37}"/>
              </a:ext>
            </a:extLst>
          </p:cNvPr>
          <p:cNvCxnSpPr>
            <a:cxnSpLocks/>
          </p:cNvCxnSpPr>
          <p:nvPr userDrawn="1"/>
        </p:nvCxnSpPr>
        <p:spPr>
          <a:xfrm>
            <a:off x="5513049" y="3075806"/>
            <a:ext cx="2592288" cy="0"/>
          </a:xfrm>
          <a:prstGeom prst="line">
            <a:avLst/>
          </a:prstGeom>
          <a:ln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94"/>
          <a:stretch/>
        </p:blipFill>
        <p:spPr>
          <a:xfrm>
            <a:off x="1168706" y="1950711"/>
            <a:ext cx="2156460" cy="145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726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2743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Titre de sec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1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4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1360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Deux contenus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4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732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3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95" name="Google Shape;95;p43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97" name="Google Shape;97;p4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28015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re seul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77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46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113" name="Google Shape;113;p46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114" name="Google Shape;114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517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7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47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47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121" name="Google Shape;121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8427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48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013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9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9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2042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sz="quarter" idx="19" hasCustomPrompt="1"/>
          </p:nvPr>
        </p:nvSpPr>
        <p:spPr>
          <a:xfrm>
            <a:off x="0" y="1"/>
            <a:ext cx="9144000" cy="758389"/>
          </a:xfrm>
          <a:prstGeom prst="rect">
            <a:avLst/>
          </a:prstGeom>
        </p:spPr>
        <p:txBody>
          <a:bodyPr lIns="1144800" tIns="572400"/>
          <a:lstStyle>
            <a:lvl1pPr marL="0" indent="0">
              <a:buNone/>
              <a:defRPr sz="1230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1. NOM DU CHAPITRE</a:t>
            </a:r>
          </a:p>
        </p:txBody>
      </p:sp>
      <p:sp>
        <p:nvSpPr>
          <p:cNvPr id="17" name="Espace réservé du texte 11"/>
          <p:cNvSpPr>
            <a:spLocks noGrp="1"/>
          </p:cNvSpPr>
          <p:nvPr>
            <p:ph type="body" sz="quarter" idx="21" hasCustomPrompt="1"/>
          </p:nvPr>
        </p:nvSpPr>
        <p:spPr>
          <a:xfrm>
            <a:off x="1" y="993253"/>
            <a:ext cx="8354475" cy="605319"/>
          </a:xfrm>
          <a:prstGeom prst="rect">
            <a:avLst/>
          </a:prstGeom>
        </p:spPr>
        <p:txBody>
          <a:bodyPr lIns="1144800" tIns="0" rIns="0" bIns="0" anchor="t"/>
          <a:lstStyle>
            <a:lvl1pPr marL="0" indent="0">
              <a:buNone/>
              <a:defRPr sz="2237" b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</a:t>
            </a:r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22" hasCustomPrompt="1"/>
          </p:nvPr>
        </p:nvSpPr>
        <p:spPr>
          <a:xfrm>
            <a:off x="1" y="1591888"/>
            <a:ext cx="8689080" cy="2168993"/>
          </a:xfrm>
          <a:prstGeom prst="rect">
            <a:avLst/>
          </a:prstGeom>
        </p:spPr>
        <p:txBody>
          <a:bodyPr lIns="1144800" anchor="t"/>
          <a:lstStyle>
            <a:lvl1pPr marL="0" indent="0">
              <a:lnSpc>
                <a:spcPct val="150000"/>
              </a:lnSpc>
              <a:buNone/>
              <a:defRPr sz="1118" b="0" kern="15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Sed (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redeo</a:t>
            </a:r>
            <a:r>
              <a:rPr lang="fr-FR"/>
              <a:t> ad </a:t>
            </a:r>
            <a:r>
              <a:rPr lang="fr-FR" err="1"/>
              <a:t>Scipionem</a:t>
            </a:r>
            <a:r>
              <a:rPr lang="fr-FR"/>
              <a:t>, </a:t>
            </a:r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omnis</a:t>
            </a:r>
            <a:r>
              <a:rPr lang="fr-FR"/>
              <a:t> </a:t>
            </a:r>
            <a:r>
              <a:rPr lang="fr-FR" err="1"/>
              <a:t>sermo</a:t>
            </a:r>
            <a:r>
              <a:rPr lang="fr-FR"/>
              <a:t> erat de </a:t>
            </a:r>
            <a:r>
              <a:rPr lang="fr-FR" err="1"/>
              <a:t>amicitia</a:t>
            </a:r>
            <a:r>
              <a:rPr lang="fr-FR"/>
              <a:t>) </a:t>
            </a:r>
            <a:r>
              <a:rPr lang="fr-FR" err="1"/>
              <a:t>querebatur</a:t>
            </a:r>
            <a:r>
              <a:rPr lang="fr-FR"/>
              <a:t>, quod omnibus in rebus </a:t>
            </a:r>
            <a:r>
              <a:rPr lang="fr-FR" err="1"/>
              <a:t>homines</a:t>
            </a:r>
            <a:r>
              <a:rPr lang="fr-FR"/>
              <a:t> </a:t>
            </a:r>
            <a:r>
              <a:rPr lang="fr-FR" err="1"/>
              <a:t>diligentiores</a:t>
            </a:r>
            <a:r>
              <a:rPr lang="fr-FR"/>
              <a:t> </a:t>
            </a:r>
            <a:r>
              <a:rPr lang="fr-FR" err="1"/>
              <a:t>essent</a:t>
            </a:r>
            <a:r>
              <a:rPr lang="fr-FR"/>
              <a:t>; </a:t>
            </a:r>
            <a:r>
              <a:rPr lang="fr-FR" err="1"/>
              <a:t>capras</a:t>
            </a:r>
            <a:r>
              <a:rPr lang="fr-FR"/>
              <a:t> et oves </a:t>
            </a:r>
            <a:r>
              <a:rPr lang="fr-FR" err="1"/>
              <a:t>quot</a:t>
            </a:r>
            <a:r>
              <a:rPr lang="fr-FR"/>
              <a:t> </a:t>
            </a:r>
            <a:r>
              <a:rPr lang="fr-FR" err="1"/>
              <a:t>quisque</a:t>
            </a:r>
            <a:r>
              <a:rPr lang="fr-FR"/>
              <a:t> </a:t>
            </a:r>
            <a:r>
              <a:rPr lang="fr-FR" err="1"/>
              <a:t>haberet</a:t>
            </a:r>
            <a:r>
              <a:rPr lang="fr-FR"/>
              <a:t>, </a:t>
            </a:r>
            <a:r>
              <a:rPr lang="fr-FR" err="1"/>
              <a:t>dicere</a:t>
            </a:r>
            <a:r>
              <a:rPr lang="fr-FR"/>
              <a:t> posse, </a:t>
            </a:r>
            <a:r>
              <a:rPr lang="fr-FR" err="1"/>
              <a:t>amicos</a:t>
            </a:r>
            <a:r>
              <a:rPr lang="fr-FR"/>
              <a:t> </a:t>
            </a:r>
            <a:r>
              <a:rPr lang="fr-FR" err="1"/>
              <a:t>quot</a:t>
            </a:r>
            <a:r>
              <a:rPr lang="fr-FR"/>
              <a:t> </a:t>
            </a:r>
            <a:r>
              <a:rPr lang="fr-FR" err="1"/>
              <a:t>haberet</a:t>
            </a:r>
            <a:r>
              <a:rPr lang="fr-FR"/>
              <a:t>, non posse </a:t>
            </a:r>
            <a:r>
              <a:rPr lang="fr-FR" err="1"/>
              <a:t>dicere</a:t>
            </a:r>
            <a:r>
              <a:rPr lang="fr-FR"/>
              <a:t> et in </a:t>
            </a:r>
            <a:r>
              <a:rPr lang="fr-FR" err="1"/>
              <a:t>illis</a:t>
            </a:r>
            <a:r>
              <a:rPr lang="fr-FR"/>
              <a:t> </a:t>
            </a:r>
            <a:r>
              <a:rPr lang="fr-FR" err="1"/>
              <a:t>quidem</a:t>
            </a:r>
            <a:r>
              <a:rPr lang="fr-FR"/>
              <a:t> </a:t>
            </a:r>
            <a:r>
              <a:rPr lang="fr-FR" err="1"/>
              <a:t>parandis</a:t>
            </a:r>
            <a:r>
              <a:rPr lang="fr-FR"/>
              <a:t> </a:t>
            </a:r>
            <a:r>
              <a:rPr lang="fr-FR" err="1"/>
              <a:t>adhibere</a:t>
            </a:r>
            <a:r>
              <a:rPr lang="fr-FR"/>
              <a:t> </a:t>
            </a:r>
            <a:r>
              <a:rPr lang="fr-FR" err="1"/>
              <a:t>curam</a:t>
            </a:r>
            <a:r>
              <a:rPr lang="fr-FR"/>
              <a:t>, in </a:t>
            </a:r>
            <a:r>
              <a:rPr lang="fr-FR" err="1"/>
              <a:t>amicis</a:t>
            </a:r>
            <a:r>
              <a:rPr lang="fr-FR"/>
              <a:t> </a:t>
            </a:r>
            <a:r>
              <a:rPr lang="fr-FR" err="1"/>
              <a:t>eligendis</a:t>
            </a:r>
            <a:r>
              <a:rPr lang="fr-FR"/>
              <a:t> </a:t>
            </a:r>
            <a:r>
              <a:rPr lang="fr-FR" err="1"/>
              <a:t>neglegentis</a:t>
            </a:r>
            <a:r>
              <a:rPr lang="fr-FR"/>
              <a:t> esse nec </a:t>
            </a:r>
            <a:r>
              <a:rPr lang="fr-FR" err="1"/>
              <a:t>habere</a:t>
            </a:r>
            <a:r>
              <a:rPr lang="fr-FR"/>
              <a:t>.</a:t>
            </a:r>
            <a:br>
              <a:rPr lang="fr-FR"/>
            </a:br>
            <a:endParaRPr lang="fr-FR"/>
          </a:p>
          <a:p>
            <a:pPr lvl="0"/>
            <a:r>
              <a:rPr lang="fr-FR" err="1"/>
              <a:t>Quibus</a:t>
            </a:r>
            <a:r>
              <a:rPr lang="fr-FR"/>
              <a:t> </a:t>
            </a:r>
            <a:r>
              <a:rPr lang="fr-FR" err="1"/>
              <a:t>eos</a:t>
            </a:r>
            <a:r>
              <a:rPr lang="fr-FR"/>
              <a:t> qui ad </a:t>
            </a:r>
            <a:r>
              <a:rPr lang="fr-FR" err="1"/>
              <a:t>amicitias</a:t>
            </a:r>
            <a:r>
              <a:rPr lang="fr-FR"/>
              <a:t> </a:t>
            </a:r>
            <a:r>
              <a:rPr lang="fr-FR" err="1"/>
              <a:t>essent</a:t>
            </a:r>
            <a:r>
              <a:rPr lang="fr-FR"/>
              <a:t> </a:t>
            </a:r>
            <a:r>
              <a:rPr lang="fr-FR" err="1"/>
              <a:t>idonei</a:t>
            </a:r>
            <a:r>
              <a:rPr lang="fr-FR"/>
              <a:t>, </a:t>
            </a:r>
            <a:r>
              <a:rPr lang="fr-FR" err="1"/>
              <a:t>iudicarent</a:t>
            </a:r>
            <a:r>
              <a:rPr lang="fr-FR"/>
              <a:t>.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igitur</a:t>
            </a:r>
            <a:r>
              <a:rPr lang="fr-FR"/>
              <a:t> </a:t>
            </a:r>
            <a:r>
              <a:rPr lang="fr-FR" err="1"/>
              <a:t>firmi</a:t>
            </a:r>
            <a:r>
              <a:rPr lang="fr-FR"/>
              <a:t> et stabiles et constantes </a:t>
            </a:r>
            <a:r>
              <a:rPr lang="fr-FR" err="1"/>
              <a:t>eligendi</a:t>
            </a:r>
            <a:r>
              <a:rPr lang="fr-FR"/>
              <a:t>; </a:t>
            </a:r>
            <a:r>
              <a:rPr lang="fr-FR" err="1"/>
              <a:t>cuius</a:t>
            </a:r>
            <a:r>
              <a:rPr lang="fr-FR"/>
              <a:t> generis est magna </a:t>
            </a:r>
            <a:r>
              <a:rPr lang="fr-FR" err="1"/>
              <a:t>penuria</a:t>
            </a:r>
            <a:r>
              <a:rPr lang="fr-FR"/>
              <a:t>. </a:t>
            </a:r>
            <a:br>
              <a:rPr lang="fr-FR"/>
            </a:br>
            <a:endParaRPr lang="fr-FR"/>
          </a:p>
          <a:p>
            <a:pPr lvl="0"/>
            <a:r>
              <a:rPr lang="fr-FR" err="1"/>
              <a:t>Nemo</a:t>
            </a:r>
            <a:r>
              <a:rPr lang="fr-FR"/>
              <a:t> </a:t>
            </a:r>
            <a:r>
              <a:rPr lang="fr-FR" err="1"/>
              <a:t>quaeso</a:t>
            </a:r>
            <a:r>
              <a:rPr lang="fr-FR"/>
              <a:t> </a:t>
            </a:r>
            <a:r>
              <a:rPr lang="fr-FR" err="1"/>
              <a:t>miretur</a:t>
            </a:r>
            <a:r>
              <a:rPr lang="fr-FR"/>
              <a:t>, si post </a:t>
            </a:r>
            <a:r>
              <a:rPr lang="fr-FR" err="1"/>
              <a:t>exsudatos</a:t>
            </a:r>
            <a:r>
              <a:rPr lang="fr-FR"/>
              <a:t> </a:t>
            </a:r>
            <a:r>
              <a:rPr lang="fr-FR" err="1"/>
              <a:t>labores</a:t>
            </a:r>
            <a:r>
              <a:rPr lang="fr-FR"/>
              <a:t> </a:t>
            </a:r>
            <a:r>
              <a:rPr lang="fr-FR" err="1"/>
              <a:t>itinerum</a:t>
            </a:r>
            <a:r>
              <a:rPr lang="fr-FR"/>
              <a:t> </a:t>
            </a:r>
            <a:r>
              <a:rPr lang="fr-FR" err="1"/>
              <a:t>longos</a:t>
            </a:r>
            <a:r>
              <a:rPr lang="fr-FR"/>
              <a:t> </a:t>
            </a:r>
            <a:r>
              <a:rPr lang="fr-FR" err="1"/>
              <a:t>congestosque</a:t>
            </a:r>
            <a:r>
              <a:rPr lang="fr-FR"/>
              <a:t> </a:t>
            </a:r>
            <a:r>
              <a:rPr lang="fr-FR" err="1"/>
              <a:t>adfatim</a:t>
            </a:r>
            <a:r>
              <a:rPr lang="fr-FR"/>
              <a:t> </a:t>
            </a:r>
            <a:r>
              <a:rPr lang="fr-FR" err="1"/>
              <a:t>commeatus</a:t>
            </a:r>
            <a:r>
              <a:rPr lang="fr-FR"/>
              <a:t> </a:t>
            </a:r>
            <a:r>
              <a:rPr lang="fr-FR" err="1"/>
              <a:t>fiducia</a:t>
            </a:r>
            <a:r>
              <a:rPr lang="fr-FR"/>
              <a:t> </a:t>
            </a:r>
            <a:r>
              <a:rPr lang="fr-FR" err="1"/>
              <a:t>vestri</a:t>
            </a:r>
            <a:r>
              <a:rPr lang="fr-FR"/>
              <a:t> </a:t>
            </a:r>
            <a:r>
              <a:rPr lang="fr-FR" err="1"/>
              <a:t>ductante</a:t>
            </a:r>
            <a:r>
              <a:rPr lang="fr-FR"/>
              <a:t> </a:t>
            </a:r>
            <a:r>
              <a:rPr lang="fr-FR" err="1"/>
              <a:t>barbaricos</a:t>
            </a:r>
            <a:r>
              <a:rPr lang="fr-FR"/>
              <a:t> </a:t>
            </a:r>
            <a:r>
              <a:rPr lang="fr-FR" err="1"/>
              <a:t>pagos</a:t>
            </a:r>
            <a:r>
              <a:rPr lang="fr-FR"/>
              <a:t> </a:t>
            </a:r>
            <a:r>
              <a:rPr lang="fr-FR" err="1"/>
              <a:t>adventans</a:t>
            </a:r>
            <a:r>
              <a:rPr lang="fr-FR"/>
              <a:t> </a:t>
            </a:r>
            <a:r>
              <a:rPr lang="fr-FR" err="1"/>
              <a:t>velut</a:t>
            </a:r>
            <a:r>
              <a:rPr lang="fr-FR"/>
              <a:t> </a:t>
            </a:r>
            <a:r>
              <a:rPr lang="fr-FR" err="1"/>
              <a:t>mutato</a:t>
            </a:r>
            <a:r>
              <a:rPr lang="fr-FR"/>
              <a:t> repente </a:t>
            </a:r>
            <a:r>
              <a:rPr lang="fr-FR" err="1"/>
              <a:t>consilio</a:t>
            </a:r>
            <a:r>
              <a:rPr lang="fr-FR"/>
              <a:t> ad </a:t>
            </a:r>
            <a:r>
              <a:rPr lang="fr-FR" err="1"/>
              <a:t>placidiora</a:t>
            </a:r>
            <a:r>
              <a:rPr lang="fr-FR"/>
              <a:t> </a:t>
            </a:r>
            <a:r>
              <a:rPr lang="fr-FR" err="1"/>
              <a:t>deverti</a:t>
            </a:r>
            <a:r>
              <a:rPr lang="fr-FR"/>
              <a:t>. </a:t>
            </a:r>
            <a:r>
              <a:rPr lang="fr-FR" err="1"/>
              <a:t>Diligentiores</a:t>
            </a:r>
            <a:r>
              <a:rPr lang="fr-FR"/>
              <a:t> </a:t>
            </a:r>
            <a:r>
              <a:rPr lang="fr-FR" err="1"/>
              <a:t>essent</a:t>
            </a:r>
            <a:r>
              <a:rPr lang="fr-FR"/>
              <a:t>; </a:t>
            </a:r>
            <a:r>
              <a:rPr lang="fr-FR" err="1"/>
              <a:t>capras</a:t>
            </a:r>
            <a:r>
              <a:rPr lang="fr-FR"/>
              <a:t> et oves </a:t>
            </a:r>
            <a:r>
              <a:rPr lang="fr-FR" err="1"/>
              <a:t>quot</a:t>
            </a:r>
            <a:r>
              <a:rPr lang="fr-FR"/>
              <a:t> </a:t>
            </a:r>
            <a:r>
              <a:rPr lang="fr-FR" err="1"/>
              <a:t>quisque</a:t>
            </a:r>
            <a:r>
              <a:rPr lang="fr-FR"/>
              <a:t> </a:t>
            </a:r>
            <a:r>
              <a:rPr lang="fr-FR" err="1"/>
              <a:t>haberet</a:t>
            </a:r>
            <a:r>
              <a:rPr lang="fr-FR"/>
              <a:t>, </a:t>
            </a:r>
            <a:r>
              <a:rPr lang="fr-FR" err="1"/>
              <a:t>dicere</a:t>
            </a:r>
            <a:r>
              <a:rPr lang="fr-FR"/>
              <a:t> posse, </a:t>
            </a:r>
            <a:r>
              <a:rPr lang="fr-FR" err="1"/>
              <a:t>amicos</a:t>
            </a:r>
            <a:r>
              <a:rPr lang="fr-FR"/>
              <a:t> </a:t>
            </a:r>
            <a:r>
              <a:rPr lang="fr-FR" err="1"/>
              <a:t>quot</a:t>
            </a:r>
            <a:r>
              <a:rPr lang="fr-FR"/>
              <a:t> </a:t>
            </a:r>
            <a:r>
              <a:rPr lang="fr-FR" err="1"/>
              <a:t>haberet</a:t>
            </a:r>
            <a:r>
              <a:rPr lang="fr-FR"/>
              <a:t>, non posse </a:t>
            </a:r>
            <a:r>
              <a:rPr lang="fr-FR" err="1"/>
              <a:t>dicere</a:t>
            </a:r>
            <a:r>
              <a:rPr lang="fr-FR"/>
              <a:t> et in </a:t>
            </a:r>
            <a:r>
              <a:rPr lang="fr-FR" err="1"/>
              <a:t>illis</a:t>
            </a:r>
            <a:r>
              <a:rPr lang="fr-FR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3684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15752"/>
            <a:ext cx="7772400" cy="655998"/>
          </a:xfrm>
        </p:spPr>
        <p:txBody>
          <a:bodyPr anchor="t"/>
          <a:lstStyle>
            <a:lvl1pPr algn="l">
              <a:defRPr sz="4000" b="1" cap="none">
                <a:solidFill>
                  <a:schemeClr val="accent3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643159"/>
            <a:ext cx="7772400" cy="467097"/>
          </a:xfrm>
        </p:spPr>
        <p:txBody>
          <a:bodyPr anchor="t">
            <a:noAutofit/>
          </a:bodyPr>
          <a:lstStyle>
            <a:lvl1pPr marL="0" indent="0">
              <a:buNone/>
              <a:defRPr lang="fr-FR" sz="2400" b="1" kern="1200" cap="none" baseline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72400" y="4968000"/>
            <a:ext cx="514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67544" y="4968000"/>
            <a:ext cx="720080" cy="144016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accent2"/>
                </a:solidFill>
              </a:defRPr>
            </a:lvl1pPr>
          </a:lstStyle>
          <a:p>
            <a:fld id="{AFD6B99F-0218-44BB-97E7-F7FCF7E48779}" type="datetime1">
              <a:rPr lang="fr-FR" smtClean="0"/>
              <a:t>16/01/2025</a:t>
            </a:fld>
            <a:endParaRPr lang="fr-FR"/>
          </a:p>
        </p:txBody>
      </p:sp>
      <p:sp>
        <p:nvSpPr>
          <p:cNvPr id="11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1330609" y="4968000"/>
            <a:ext cx="6753947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80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9346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4616"/>
          <a:stretch/>
        </p:blipFill>
        <p:spPr>
          <a:xfrm>
            <a:off x="1" y="0"/>
            <a:ext cx="9143999" cy="518205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5456A0-9CC8-B144-97B4-D54C7891EAD9}"/>
              </a:ext>
            </a:extLst>
          </p:cNvPr>
          <p:cNvSpPr>
            <a:spLocks noChangeAspect="1"/>
          </p:cNvSpPr>
          <p:nvPr userDrawn="1"/>
        </p:nvSpPr>
        <p:spPr>
          <a:xfrm>
            <a:off x="540000" y="457200"/>
            <a:ext cx="4185000" cy="4185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D335F1-437F-6B44-96E0-34C72FE5A382}"/>
              </a:ext>
            </a:extLst>
          </p:cNvPr>
          <p:cNvSpPr>
            <a:spLocks noChangeAspect="1"/>
          </p:cNvSpPr>
          <p:nvPr userDrawn="1"/>
        </p:nvSpPr>
        <p:spPr>
          <a:xfrm>
            <a:off x="539999" y="457200"/>
            <a:ext cx="4642052" cy="4185000"/>
          </a:xfrm>
          <a:prstGeom prst="rect">
            <a:avLst/>
          </a:prstGeom>
          <a:solidFill>
            <a:srgbClr val="1F4E79">
              <a:alpha val="8902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39A18F1-2C66-B243-B759-036A036AD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0237" y="1597820"/>
            <a:ext cx="3508208" cy="1102519"/>
          </a:xfrm>
        </p:spPr>
        <p:txBody>
          <a:bodyPr lIns="0" rIns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77AB81A-EDF3-974B-B4EE-7AA53F9D9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0236" y="2914650"/>
            <a:ext cx="3545188" cy="120015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0ADA0C63-9FEA-714C-9299-BDF3CA6D00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0236" y="4306490"/>
            <a:ext cx="2045251" cy="273844"/>
          </a:xfrm>
        </p:spPr>
        <p:txBody>
          <a:bodyPr lIns="0" r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pic>
        <p:nvPicPr>
          <p:cNvPr id="2050" name="Picture 2" descr="Logo Dalkia Blanc | 2ERT Est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612" y="342074"/>
            <a:ext cx="1347251" cy="74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010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3" name="Espace réservé du titre 1"/>
          <p:cNvSpPr>
            <a:spLocks noGrp="1"/>
          </p:cNvSpPr>
          <p:nvPr>
            <p:ph type="title"/>
          </p:nvPr>
        </p:nvSpPr>
        <p:spPr>
          <a:xfrm>
            <a:off x="971601" y="123479"/>
            <a:ext cx="7715200" cy="5760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2AD75-7DB6-474F-ABF6-2B0855BDFDE0}" type="datetime1">
              <a:rPr lang="fr-FR" smtClean="0"/>
              <a:t>16/01/2025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Titre à mettre à jour via l'en-tête/Pied de page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778603" y="4845572"/>
            <a:ext cx="360040" cy="1440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9658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e seul" userDrawn="1">
  <p:cSld name="Texte seul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10014" y="0"/>
            <a:ext cx="165065" cy="5143500"/>
          </a:xfrm>
          <a:prstGeom prst="rect">
            <a:avLst/>
          </a:prstGeom>
          <a:solidFill>
            <a:srgbClr val="212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9144000" cy="727544"/>
          </a:xfrm>
          <a:prstGeom prst="rect">
            <a:avLst/>
          </a:prstGeom>
          <a:solidFill>
            <a:srgbClr val="212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8" name="Espace réservé du texte 9"/>
          <p:cNvSpPr>
            <a:spLocks noGrp="1"/>
          </p:cNvSpPr>
          <p:nvPr>
            <p:ph type="body" sz="quarter" idx="11"/>
          </p:nvPr>
        </p:nvSpPr>
        <p:spPr>
          <a:xfrm>
            <a:off x="270273" y="1307307"/>
            <a:ext cx="8416528" cy="29598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Google Shape;38;p36"/>
          <p:cNvSpPr txBox="1">
            <a:spLocks noGrp="1"/>
          </p:cNvSpPr>
          <p:nvPr>
            <p:ph type="title"/>
          </p:nvPr>
        </p:nvSpPr>
        <p:spPr>
          <a:xfrm>
            <a:off x="296991" y="209036"/>
            <a:ext cx="8550016" cy="29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A72"/>
              </a:buClr>
              <a:buSzPts val="4400"/>
              <a:buFont typeface="Arial"/>
              <a:buNone/>
              <a:defRPr sz="2138" b="1" i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39;p36"/>
          <p:cNvSpPr txBox="1"/>
          <p:nvPr userDrawn="1"/>
        </p:nvSpPr>
        <p:spPr>
          <a:xfrm>
            <a:off x="8378962" y="4689098"/>
            <a:ext cx="307838" cy="157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6"/>
              <a:buFont typeface="Arial"/>
              <a:buNone/>
            </a:pPr>
            <a:fld id="{00000000-1234-1234-1234-123412341234}" type="slidenum">
              <a:rPr lang="fr-FR" sz="1026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26"/>
                <a:buFont typeface="Arial"/>
                <a:buNone/>
              </a:pPr>
              <a:t>‹#›</a:t>
            </a:fld>
            <a:endParaRPr sz="1026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24;p34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8135" y="4591175"/>
            <a:ext cx="771525" cy="40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61" y="11364"/>
            <a:ext cx="701314" cy="70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9882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46" name="Google Shape;46;p8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2980" y="209856"/>
            <a:ext cx="865187" cy="33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30298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0014" y="0"/>
            <a:ext cx="165065" cy="5143500"/>
          </a:xfrm>
          <a:prstGeom prst="rect">
            <a:avLst/>
          </a:prstGeom>
          <a:solidFill>
            <a:srgbClr val="44A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Rectangle 2"/>
          <p:cNvSpPr/>
          <p:nvPr userDrawn="1"/>
        </p:nvSpPr>
        <p:spPr>
          <a:xfrm>
            <a:off x="-10013" y="-7454"/>
            <a:ext cx="9144000" cy="727544"/>
          </a:xfrm>
          <a:prstGeom prst="rect">
            <a:avLst/>
          </a:prstGeom>
          <a:solidFill>
            <a:srgbClr val="44A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1" name="Espace réservé du texte 9"/>
          <p:cNvSpPr>
            <a:spLocks noGrp="1"/>
          </p:cNvSpPr>
          <p:nvPr>
            <p:ph type="body" sz="quarter" idx="11"/>
          </p:nvPr>
        </p:nvSpPr>
        <p:spPr>
          <a:xfrm>
            <a:off x="270273" y="1307307"/>
            <a:ext cx="8416528" cy="29598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Google Shape;38;p36"/>
          <p:cNvSpPr txBox="1">
            <a:spLocks noGrp="1"/>
          </p:cNvSpPr>
          <p:nvPr>
            <p:ph type="title"/>
          </p:nvPr>
        </p:nvSpPr>
        <p:spPr>
          <a:xfrm>
            <a:off x="736855" y="208297"/>
            <a:ext cx="7898814" cy="29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A72"/>
              </a:buClr>
              <a:buSzPts val="4400"/>
              <a:buFont typeface="Arial"/>
              <a:buNone/>
              <a:defRPr sz="2138" b="1" i="0">
                <a:solidFill>
                  <a:srgbClr val="CADA3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Google Shape;39;p36"/>
          <p:cNvSpPr txBox="1"/>
          <p:nvPr userDrawn="1"/>
        </p:nvSpPr>
        <p:spPr>
          <a:xfrm>
            <a:off x="8500745" y="4787403"/>
            <a:ext cx="37211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6"/>
              <a:buFont typeface="Arial"/>
              <a:buNone/>
            </a:pPr>
            <a:fld id="{00000000-1234-1234-1234-123412341234}" type="slidenum">
              <a:rPr lang="fr-FR"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26"/>
                <a:buFont typeface="Arial"/>
                <a:buNone/>
              </a:pPr>
              <a:t>‹#›</a:t>
            </a:fld>
            <a:endParaRPr sz="9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24;p34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8135" y="4591175"/>
            <a:ext cx="771525" cy="40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27" y="-8910"/>
            <a:ext cx="729000" cy="7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614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-10014" y="0"/>
            <a:ext cx="165065" cy="5143500"/>
          </a:xfrm>
          <a:prstGeom prst="rect">
            <a:avLst/>
          </a:prstGeom>
          <a:solidFill>
            <a:srgbClr val="2D7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Rectangle 2"/>
          <p:cNvSpPr/>
          <p:nvPr userDrawn="1"/>
        </p:nvSpPr>
        <p:spPr>
          <a:xfrm>
            <a:off x="-10013" y="-7454"/>
            <a:ext cx="9144000" cy="727544"/>
          </a:xfrm>
          <a:prstGeom prst="rect">
            <a:avLst/>
          </a:prstGeom>
          <a:solidFill>
            <a:srgbClr val="2D7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1" name="Espace réservé du texte 9"/>
          <p:cNvSpPr>
            <a:spLocks noGrp="1"/>
          </p:cNvSpPr>
          <p:nvPr>
            <p:ph type="body" sz="quarter" idx="11"/>
          </p:nvPr>
        </p:nvSpPr>
        <p:spPr>
          <a:xfrm>
            <a:off x="270273" y="1307307"/>
            <a:ext cx="8416528" cy="29598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Google Shape;38;p36"/>
          <p:cNvSpPr txBox="1">
            <a:spLocks noGrp="1"/>
          </p:cNvSpPr>
          <p:nvPr>
            <p:ph type="title"/>
          </p:nvPr>
        </p:nvSpPr>
        <p:spPr>
          <a:xfrm>
            <a:off x="730438" y="207559"/>
            <a:ext cx="7726679" cy="29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A72"/>
              </a:buClr>
              <a:buSzPts val="4400"/>
              <a:buFont typeface="Arial"/>
              <a:buNone/>
              <a:defRPr sz="2138" b="1" i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Google Shape;39;p36"/>
          <p:cNvSpPr txBox="1"/>
          <p:nvPr userDrawn="1"/>
        </p:nvSpPr>
        <p:spPr>
          <a:xfrm>
            <a:off x="8500745" y="4787403"/>
            <a:ext cx="37211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6"/>
              <a:buFont typeface="Arial"/>
              <a:buNone/>
            </a:pPr>
            <a:fld id="{00000000-1234-1234-1234-123412341234}" type="slidenum">
              <a:rPr lang="fr-FR"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26"/>
                <a:buFont typeface="Arial"/>
                <a:buNone/>
              </a:pPr>
              <a:t>‹#›</a:t>
            </a:fld>
            <a:endParaRPr sz="9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24;p34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8135" y="4591175"/>
            <a:ext cx="771525" cy="40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5" y="-8930"/>
            <a:ext cx="701314" cy="72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8943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iapositive tableau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288B86-C43C-E743-9683-1C2DFE705D46}"/>
              </a:ext>
            </a:extLst>
          </p:cNvPr>
          <p:cNvSpPr/>
          <p:nvPr userDrawn="1"/>
        </p:nvSpPr>
        <p:spPr>
          <a:xfrm>
            <a:off x="0" y="0"/>
            <a:ext cx="270000" cy="27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Espace réservé du tableau 9">
            <a:extLst>
              <a:ext uri="{FF2B5EF4-FFF2-40B4-BE49-F238E27FC236}">
                <a16:creationId xmlns:a16="http://schemas.microsoft.com/office/drawing/2014/main" id="{A7563D29-767F-294D-8CBB-FD593A1553C5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417568" y="304839"/>
            <a:ext cx="8637308" cy="43676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8A2FFB3-C804-1B4C-AFE6-A7CE73ABE9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5987" y="4610795"/>
            <a:ext cx="675000" cy="301974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33E01EE-D5B2-2347-943A-1088206D835A}"/>
              </a:ext>
            </a:extLst>
          </p:cNvPr>
          <p:cNvCxnSpPr>
            <a:cxnSpLocks/>
          </p:cNvCxnSpPr>
          <p:nvPr userDrawn="1"/>
        </p:nvCxnSpPr>
        <p:spPr>
          <a:xfrm>
            <a:off x="8594847" y="4761783"/>
            <a:ext cx="0" cy="105493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5C90FE72-3410-474D-AA83-CC4B27765662}"/>
              </a:ext>
            </a:extLst>
          </p:cNvPr>
          <p:cNvSpPr txBox="1">
            <a:spLocks/>
          </p:cNvSpPr>
          <p:nvPr userDrawn="1"/>
        </p:nvSpPr>
        <p:spPr>
          <a:xfrm>
            <a:off x="8594847" y="4691063"/>
            <a:ext cx="49585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3D47A17-1DD9-5F43-BE47-1F73D2B01792}" type="slidenum">
              <a:rPr lang="fr-FR" sz="900" b="1" smtClean="0">
                <a:solidFill>
                  <a:schemeClr val="accent3"/>
                </a:solidFill>
              </a:rPr>
              <a:pPr algn="l"/>
              <a:t>‹#›</a:t>
            </a:fld>
            <a:endParaRPr lang="fr-FR" sz="900" b="1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1867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_01" userDrawn="1">
  <p:cSld name="Titre_0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237693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145192" cy="5173266"/>
          </a:xfrm>
          <a:prstGeom prst="rect">
            <a:avLst/>
          </a:prstGeom>
        </p:spPr>
      </p:pic>
      <p:sp>
        <p:nvSpPr>
          <p:cNvPr id="20" name="Google Shape;20;p33"/>
          <p:cNvSpPr txBox="1">
            <a:spLocks noGrp="1"/>
          </p:cNvSpPr>
          <p:nvPr>
            <p:ph type="body" idx="2"/>
          </p:nvPr>
        </p:nvSpPr>
        <p:spPr>
          <a:xfrm>
            <a:off x="5868062" y="719643"/>
            <a:ext cx="3275938" cy="4453623"/>
          </a:xfrm>
          <a:prstGeom prst="rect">
            <a:avLst/>
          </a:prstGeom>
          <a:solidFill>
            <a:srgbClr val="001A70"/>
          </a:solidFill>
          <a:ln>
            <a:noFill/>
          </a:ln>
        </p:spPr>
        <p:txBody>
          <a:bodyPr spcFirstLastPara="1" wrap="square" lIns="405000" tIns="35100" rIns="405000" bIns="34275" anchor="ctr" anchorCtr="0">
            <a:noAutofit/>
          </a:bodyPr>
          <a:lstStyle>
            <a:lvl1pPr marL="342900" lvl="0" indent="-1714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Work Sans ExtraLight"/>
              <a:buNone/>
              <a:defRPr sz="3000" b="0" i="0">
                <a:solidFill>
                  <a:schemeClr val="lt1"/>
                </a:solidFill>
                <a:latin typeface="Work Sans ExtraLight"/>
                <a:ea typeface="Work Sans ExtraLight"/>
                <a:cs typeface="Work Sans ExtraLight"/>
                <a:sym typeface="Work Sans ExtraLight"/>
              </a:defRPr>
            </a:lvl1pPr>
            <a:lvl2pPr marL="685800" lvl="1" indent="-171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1A70"/>
              </a:buClr>
              <a:buSzPts val="1200"/>
              <a:buFont typeface="Work Sans Light"/>
              <a:buNone/>
              <a:defRPr/>
            </a:lvl2pPr>
            <a:lvl3pPr marL="1028700" lvl="2" indent="-171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1A70"/>
              </a:buClr>
              <a:buSzPts val="1100"/>
              <a:buFont typeface="Work Sans Light"/>
              <a:buNone/>
              <a:defRPr/>
            </a:lvl3pPr>
            <a:lvl4pPr marL="1371600" lvl="3" indent="-171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1A70"/>
              </a:buClr>
              <a:buSzPts val="1100"/>
              <a:buFont typeface="Work Sans Light"/>
              <a:buNone/>
              <a:defRPr/>
            </a:lvl4pPr>
            <a:lvl5pPr marL="1714500" lvl="4" indent="-171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1A70"/>
              </a:buClr>
              <a:buSzPts val="900"/>
              <a:buFont typeface="Work Sans Light"/>
              <a:buNone/>
              <a:defRPr/>
            </a:lvl5pPr>
            <a:lvl6pPr marL="2057400" lvl="5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2400300" lvl="6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2743200" lvl="7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3086100" lvl="8" indent="-238125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6374" y="254227"/>
            <a:ext cx="1231099" cy="46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8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1_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10014" y="0"/>
            <a:ext cx="165065" cy="5143500"/>
          </a:xfrm>
          <a:prstGeom prst="rect">
            <a:avLst/>
          </a:prstGeom>
          <a:solidFill>
            <a:srgbClr val="E84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5" name="Rectangle 4"/>
          <p:cNvSpPr/>
          <p:nvPr userDrawn="1"/>
        </p:nvSpPr>
        <p:spPr>
          <a:xfrm>
            <a:off x="0" y="1"/>
            <a:ext cx="9144000" cy="727544"/>
          </a:xfrm>
          <a:prstGeom prst="rect">
            <a:avLst/>
          </a:prstGeom>
          <a:solidFill>
            <a:srgbClr val="E84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6" name="Espace réservé du texte 9"/>
          <p:cNvSpPr>
            <a:spLocks noGrp="1"/>
          </p:cNvSpPr>
          <p:nvPr>
            <p:ph type="body" sz="quarter" idx="11"/>
          </p:nvPr>
        </p:nvSpPr>
        <p:spPr>
          <a:xfrm>
            <a:off x="270273" y="1307307"/>
            <a:ext cx="8416528" cy="295989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Google Shape;38;p36"/>
          <p:cNvSpPr txBox="1">
            <a:spLocks noGrp="1"/>
          </p:cNvSpPr>
          <p:nvPr>
            <p:ph type="title"/>
          </p:nvPr>
        </p:nvSpPr>
        <p:spPr>
          <a:xfrm>
            <a:off x="296991" y="209036"/>
            <a:ext cx="8550016" cy="296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A72"/>
              </a:buClr>
              <a:buSzPts val="4400"/>
              <a:buFont typeface="Arial"/>
              <a:buNone/>
              <a:defRPr sz="2138" b="1" i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" name="Google Shape;39;p36"/>
          <p:cNvSpPr txBox="1"/>
          <p:nvPr userDrawn="1"/>
        </p:nvSpPr>
        <p:spPr>
          <a:xfrm>
            <a:off x="8422384" y="4712944"/>
            <a:ext cx="307838" cy="157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6"/>
              <a:buFont typeface="Arial"/>
              <a:buNone/>
            </a:pPr>
            <a:fld id="{00000000-1234-1234-1234-123412341234}" type="slidenum">
              <a:rPr lang="fr-FR" sz="1026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26"/>
                <a:buFont typeface="Arial"/>
                <a:buNone/>
              </a:pPr>
              <a:t>‹#›</a:t>
            </a:fld>
            <a:endParaRPr sz="1026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24;p34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88135" y="4591175"/>
            <a:ext cx="771525" cy="40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19" y="2767"/>
            <a:ext cx="718789" cy="71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0619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 H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1686" y="345758"/>
            <a:ext cx="5490474" cy="1621021"/>
          </a:xfrm>
        </p:spPr>
        <p:txBody>
          <a:bodyPr anchor="b"/>
          <a:lstStyle>
            <a:lvl1pPr algn="l">
              <a:lnSpc>
                <a:spcPct val="76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fr-FR"/>
              <a:t>Titre de la </a:t>
            </a:r>
            <a:br>
              <a:rPr lang="fr-FR"/>
            </a:br>
            <a:r>
              <a:rPr lang="fr-FR"/>
              <a:t>présentation </a:t>
            </a:r>
            <a:br>
              <a:rPr lang="fr-FR"/>
            </a:br>
            <a:r>
              <a:rPr lang="fr-FR"/>
              <a:t>sur trois lignes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1211" y="2140609"/>
            <a:ext cx="4824677" cy="467436"/>
          </a:xfrm>
        </p:spPr>
        <p:txBody>
          <a:bodyPr/>
          <a:lstStyle>
            <a:lvl1pPr marL="0" indent="0" algn="l">
              <a:lnSpc>
                <a:spcPct val="80000"/>
              </a:lnSpc>
              <a:buNone/>
              <a:defRPr sz="1875">
                <a:solidFill>
                  <a:schemeClr val="tx2"/>
                </a:solidFill>
                <a:latin typeface="Enedis Light" pitchFamily="50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/>
              <a:t>Sous-titre de la présentation </a:t>
            </a:r>
            <a:br>
              <a:rPr lang="fr-FR"/>
            </a:br>
            <a:r>
              <a:rPr lang="fr-FR"/>
              <a:t>sur deux lignes</a:t>
            </a:r>
            <a:endParaRPr lang="en-US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9B6F8A9-9A1E-478A-8B80-2A55B884E0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94090" y="4626522"/>
            <a:ext cx="1977628" cy="169277"/>
          </a:xfrm>
        </p:spPr>
        <p:txBody>
          <a:bodyPr/>
          <a:lstStyle>
            <a:lvl1pPr algn="r">
              <a:defRPr sz="1125">
                <a:solidFill>
                  <a:schemeClr val="bg1"/>
                </a:solidFill>
                <a:latin typeface="Enedis Light" pitchFamily="50" charset="0"/>
              </a:defRPr>
            </a:lvl1pPr>
          </a:lstStyle>
          <a:p>
            <a:pPr lvl="0"/>
            <a:r>
              <a:rPr lang="fr-FR"/>
              <a:t>00 / 00 / 2021</a:t>
            </a:r>
          </a:p>
        </p:txBody>
      </p:sp>
      <p:grpSp>
        <p:nvGrpSpPr>
          <p:cNvPr id="6" name="Graphique 10">
            <a:extLst>
              <a:ext uri="{FF2B5EF4-FFF2-40B4-BE49-F238E27FC236}">
                <a16:creationId xmlns:a16="http://schemas.microsoft.com/office/drawing/2014/main" id="{3270F1C2-39F4-4808-A348-572B35FDA73D}"/>
              </a:ext>
            </a:extLst>
          </p:cNvPr>
          <p:cNvGrpSpPr/>
          <p:nvPr/>
        </p:nvGrpSpPr>
        <p:grpSpPr>
          <a:xfrm>
            <a:off x="385499" y="4493606"/>
            <a:ext cx="1287505" cy="260184"/>
            <a:chOff x="513998" y="5991475"/>
            <a:chExt cx="1716673" cy="346912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1D61045-1864-4893-AB9C-647365F6D11E}"/>
                </a:ext>
              </a:extLst>
            </p:cNvPr>
            <p:cNvSpPr/>
            <p:nvPr/>
          </p:nvSpPr>
          <p:spPr>
            <a:xfrm>
              <a:off x="1129494" y="5991488"/>
              <a:ext cx="373834" cy="346899"/>
            </a:xfrm>
            <a:custGeom>
              <a:avLst/>
              <a:gdLst>
                <a:gd name="connsiteX0" fmla="*/ 173802 w 373834"/>
                <a:gd name="connsiteY0" fmla="*/ 283740 h 346899"/>
                <a:gd name="connsiteX1" fmla="*/ 108846 w 373834"/>
                <a:gd name="connsiteY1" fmla="*/ 223698 h 346899"/>
                <a:gd name="connsiteX2" fmla="*/ 108987 w 373834"/>
                <a:gd name="connsiteY2" fmla="*/ 212802 h 346899"/>
                <a:gd name="connsiteX3" fmla="*/ 247493 w 373834"/>
                <a:gd name="connsiteY3" fmla="*/ 212802 h 346899"/>
                <a:gd name="connsiteX4" fmla="*/ 334413 w 373834"/>
                <a:gd name="connsiteY4" fmla="*/ 132012 h 346899"/>
                <a:gd name="connsiteX5" fmla="*/ 334413 w 373834"/>
                <a:gd name="connsiteY5" fmla="*/ 80827 h 346899"/>
                <a:gd name="connsiteX6" fmla="*/ 247493 w 373834"/>
                <a:gd name="connsiteY6" fmla="*/ 37 h 346899"/>
                <a:gd name="connsiteX7" fmla="*/ 126637 w 373834"/>
                <a:gd name="connsiteY7" fmla="*/ 37 h 346899"/>
                <a:gd name="connsiteX8" fmla="*/ 106457 w 373834"/>
                <a:gd name="connsiteY8" fmla="*/ 1579 h 346899"/>
                <a:gd name="connsiteX9" fmla="*/ 39864 w 373834"/>
                <a:gd name="connsiteY9" fmla="*/ 80827 h 346899"/>
                <a:gd name="connsiteX10" fmla="*/ 39864 w 373834"/>
                <a:gd name="connsiteY10" fmla="*/ 110539 h 346899"/>
                <a:gd name="connsiteX11" fmla="*/ 50958 w 373834"/>
                <a:gd name="connsiteY11" fmla="*/ 122881 h 346899"/>
                <a:gd name="connsiteX12" fmla="*/ 97868 w 373834"/>
                <a:gd name="connsiteY12" fmla="*/ 122881 h 346899"/>
                <a:gd name="connsiteX13" fmla="*/ 108974 w 373834"/>
                <a:gd name="connsiteY13" fmla="*/ 110539 h 346899"/>
                <a:gd name="connsiteX14" fmla="*/ 108974 w 373834"/>
                <a:gd name="connsiteY14" fmla="*/ 91359 h 346899"/>
                <a:gd name="connsiteX15" fmla="*/ 139769 w 373834"/>
                <a:gd name="connsiteY15" fmla="*/ 63240 h 346899"/>
                <a:gd name="connsiteX16" fmla="*/ 234533 w 373834"/>
                <a:gd name="connsiteY16" fmla="*/ 63240 h 346899"/>
                <a:gd name="connsiteX17" fmla="*/ 265335 w 373834"/>
                <a:gd name="connsiteY17" fmla="*/ 91359 h 346899"/>
                <a:gd name="connsiteX18" fmla="*/ 265335 w 373834"/>
                <a:gd name="connsiteY18" fmla="*/ 121741 h 346899"/>
                <a:gd name="connsiteX19" fmla="*/ 234533 w 373834"/>
                <a:gd name="connsiteY19" fmla="*/ 149834 h 346899"/>
                <a:gd name="connsiteX20" fmla="*/ 250 w 373834"/>
                <a:gd name="connsiteY20" fmla="*/ 149834 h 346899"/>
                <a:gd name="connsiteX21" fmla="*/ 250 w 373834"/>
                <a:gd name="connsiteY21" fmla="*/ 212802 h 346899"/>
                <a:gd name="connsiteX22" fmla="*/ 39698 w 373834"/>
                <a:gd name="connsiteY22" fmla="*/ 212802 h 346899"/>
                <a:gd name="connsiteX23" fmla="*/ 39698 w 373834"/>
                <a:gd name="connsiteY23" fmla="*/ 223685 h 346899"/>
                <a:gd name="connsiteX24" fmla="*/ 174031 w 373834"/>
                <a:gd name="connsiteY24" fmla="*/ 346937 h 346899"/>
                <a:gd name="connsiteX25" fmla="*/ 374084 w 373834"/>
                <a:gd name="connsiteY25" fmla="*/ 346937 h 346899"/>
                <a:gd name="connsiteX26" fmla="*/ 374084 w 373834"/>
                <a:gd name="connsiteY26" fmla="*/ 283734 h 346899"/>
                <a:gd name="connsiteX27" fmla="*/ 173802 w 373834"/>
                <a:gd name="connsiteY27" fmla="*/ 283740 h 34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3834" h="346899">
                  <a:moveTo>
                    <a:pt x="173802" y="283740"/>
                  </a:moveTo>
                  <a:cubicBezTo>
                    <a:pt x="137985" y="283740"/>
                    <a:pt x="108846" y="256991"/>
                    <a:pt x="108846" y="223698"/>
                  </a:cubicBezTo>
                  <a:lnTo>
                    <a:pt x="108987" y="212802"/>
                  </a:lnTo>
                  <a:lnTo>
                    <a:pt x="247493" y="212802"/>
                  </a:lnTo>
                  <a:cubicBezTo>
                    <a:pt x="295429" y="212802"/>
                    <a:pt x="334413" y="176564"/>
                    <a:pt x="334413" y="132012"/>
                  </a:cubicBezTo>
                  <a:lnTo>
                    <a:pt x="334413" y="80827"/>
                  </a:lnTo>
                  <a:cubicBezTo>
                    <a:pt x="334413" y="36274"/>
                    <a:pt x="295429" y="37"/>
                    <a:pt x="247493" y="37"/>
                  </a:cubicBezTo>
                  <a:lnTo>
                    <a:pt x="126637" y="37"/>
                  </a:lnTo>
                  <a:cubicBezTo>
                    <a:pt x="119921" y="37"/>
                    <a:pt x="113135" y="101"/>
                    <a:pt x="106457" y="1579"/>
                  </a:cubicBezTo>
                  <a:cubicBezTo>
                    <a:pt x="67161" y="10302"/>
                    <a:pt x="39864" y="43290"/>
                    <a:pt x="39864" y="80827"/>
                  </a:cubicBezTo>
                  <a:lnTo>
                    <a:pt x="39864" y="110539"/>
                  </a:lnTo>
                  <a:cubicBezTo>
                    <a:pt x="39864" y="117338"/>
                    <a:pt x="44834" y="122881"/>
                    <a:pt x="50958" y="122881"/>
                  </a:cubicBezTo>
                  <a:lnTo>
                    <a:pt x="97868" y="122881"/>
                  </a:lnTo>
                  <a:cubicBezTo>
                    <a:pt x="103997" y="122881"/>
                    <a:pt x="108974" y="117338"/>
                    <a:pt x="108974" y="110539"/>
                  </a:cubicBezTo>
                  <a:lnTo>
                    <a:pt x="108974" y="91359"/>
                  </a:lnTo>
                  <a:cubicBezTo>
                    <a:pt x="108974" y="75856"/>
                    <a:pt x="122788" y="63240"/>
                    <a:pt x="139769" y="63240"/>
                  </a:cubicBezTo>
                  <a:lnTo>
                    <a:pt x="234533" y="63240"/>
                  </a:lnTo>
                  <a:cubicBezTo>
                    <a:pt x="251520" y="63240"/>
                    <a:pt x="265335" y="75856"/>
                    <a:pt x="265335" y="91359"/>
                  </a:cubicBezTo>
                  <a:lnTo>
                    <a:pt x="265335" y="121741"/>
                  </a:lnTo>
                  <a:cubicBezTo>
                    <a:pt x="265335" y="137231"/>
                    <a:pt x="251520" y="149834"/>
                    <a:pt x="234533" y="149834"/>
                  </a:cubicBezTo>
                  <a:lnTo>
                    <a:pt x="250" y="149834"/>
                  </a:lnTo>
                  <a:lnTo>
                    <a:pt x="250" y="212802"/>
                  </a:lnTo>
                  <a:lnTo>
                    <a:pt x="39698" y="212802"/>
                  </a:lnTo>
                  <a:lnTo>
                    <a:pt x="39698" y="223685"/>
                  </a:lnTo>
                  <a:cubicBezTo>
                    <a:pt x="39698" y="291871"/>
                    <a:pt x="100130" y="346937"/>
                    <a:pt x="174031" y="346937"/>
                  </a:cubicBezTo>
                  <a:lnTo>
                    <a:pt x="374084" y="346937"/>
                  </a:lnTo>
                  <a:lnTo>
                    <a:pt x="374084" y="283734"/>
                  </a:lnTo>
                  <a:lnTo>
                    <a:pt x="173802" y="283740"/>
                  </a:lnTo>
                  <a:close/>
                </a:path>
              </a:pathLst>
            </a:custGeom>
            <a:solidFill>
              <a:srgbClr val="96CD32"/>
            </a:solidFill>
            <a:ln w="6362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0266735-E994-4E7C-84F7-3430D095B16A}"/>
                </a:ext>
              </a:extLst>
            </p:cNvPr>
            <p:cNvSpPr/>
            <p:nvPr/>
          </p:nvSpPr>
          <p:spPr>
            <a:xfrm>
              <a:off x="513998" y="5991475"/>
              <a:ext cx="1716673" cy="346905"/>
            </a:xfrm>
            <a:custGeom>
              <a:avLst/>
              <a:gdLst>
                <a:gd name="connsiteX0" fmla="*/ 1386323 w 1716673"/>
                <a:gd name="connsiteY0" fmla="*/ 26425 h 346905"/>
                <a:gd name="connsiteX1" fmla="*/ 1386221 w 1716673"/>
                <a:gd name="connsiteY1" fmla="*/ 12407 h 346905"/>
                <a:gd name="connsiteX2" fmla="*/ 1375114 w 1716673"/>
                <a:gd name="connsiteY2" fmla="*/ 78 h 346905"/>
                <a:gd name="connsiteX3" fmla="*/ 1328351 w 1716673"/>
                <a:gd name="connsiteY3" fmla="*/ 78 h 346905"/>
                <a:gd name="connsiteX4" fmla="*/ 1317245 w 1716673"/>
                <a:gd name="connsiteY4" fmla="*/ 12407 h 346905"/>
                <a:gd name="connsiteX5" fmla="*/ 1317245 w 1716673"/>
                <a:gd name="connsiteY5" fmla="*/ 26425 h 346905"/>
                <a:gd name="connsiteX6" fmla="*/ 1317251 w 1716673"/>
                <a:gd name="connsiteY6" fmla="*/ 26425 h 346905"/>
                <a:gd name="connsiteX7" fmla="*/ 1317353 w 1716673"/>
                <a:gd name="connsiteY7" fmla="*/ 50976 h 346905"/>
                <a:gd name="connsiteX8" fmla="*/ 1328459 w 1716673"/>
                <a:gd name="connsiteY8" fmla="*/ 63306 h 346905"/>
                <a:gd name="connsiteX9" fmla="*/ 1375223 w 1716673"/>
                <a:gd name="connsiteY9" fmla="*/ 63306 h 346905"/>
                <a:gd name="connsiteX10" fmla="*/ 1386329 w 1716673"/>
                <a:gd name="connsiteY10" fmla="*/ 50976 h 346905"/>
                <a:gd name="connsiteX11" fmla="*/ 1386329 w 1716673"/>
                <a:gd name="connsiteY11" fmla="*/ 26425 h 346905"/>
                <a:gd name="connsiteX12" fmla="*/ 1386323 w 1716673"/>
                <a:gd name="connsiteY12" fmla="*/ 26425 h 346905"/>
                <a:gd name="connsiteX13" fmla="*/ 1386323 w 1716673"/>
                <a:gd name="connsiteY13" fmla="*/ 218602 h 346905"/>
                <a:gd name="connsiteX14" fmla="*/ 1386221 w 1716673"/>
                <a:gd name="connsiteY14" fmla="*/ 102640 h 346905"/>
                <a:gd name="connsiteX15" fmla="*/ 1375114 w 1716673"/>
                <a:gd name="connsiteY15" fmla="*/ 90310 h 346905"/>
                <a:gd name="connsiteX16" fmla="*/ 1328351 w 1716673"/>
                <a:gd name="connsiteY16" fmla="*/ 90310 h 346905"/>
                <a:gd name="connsiteX17" fmla="*/ 1317245 w 1716673"/>
                <a:gd name="connsiteY17" fmla="*/ 102640 h 346905"/>
                <a:gd name="connsiteX18" fmla="*/ 1317245 w 1716673"/>
                <a:gd name="connsiteY18" fmla="*/ 218602 h 346905"/>
                <a:gd name="connsiteX19" fmla="*/ 1317251 w 1716673"/>
                <a:gd name="connsiteY19" fmla="*/ 218602 h 346905"/>
                <a:gd name="connsiteX20" fmla="*/ 1317353 w 1716673"/>
                <a:gd name="connsiteY20" fmla="*/ 334558 h 346905"/>
                <a:gd name="connsiteX21" fmla="*/ 1328459 w 1716673"/>
                <a:gd name="connsiteY21" fmla="*/ 346888 h 346905"/>
                <a:gd name="connsiteX22" fmla="*/ 1375223 w 1716673"/>
                <a:gd name="connsiteY22" fmla="*/ 346888 h 346905"/>
                <a:gd name="connsiteX23" fmla="*/ 1386329 w 1716673"/>
                <a:gd name="connsiteY23" fmla="*/ 334558 h 346905"/>
                <a:gd name="connsiteX24" fmla="*/ 1386329 w 1716673"/>
                <a:gd name="connsiteY24" fmla="*/ 218602 h 346905"/>
                <a:gd name="connsiteX25" fmla="*/ 1386323 w 1716673"/>
                <a:gd name="connsiteY25" fmla="*/ 218602 h 346905"/>
                <a:gd name="connsiteX26" fmla="*/ 1151339 w 1716673"/>
                <a:gd name="connsiteY26" fmla="*/ 78 h 346905"/>
                <a:gd name="connsiteX27" fmla="*/ 1000796 w 1716673"/>
                <a:gd name="connsiteY27" fmla="*/ 78 h 346905"/>
                <a:gd name="connsiteX28" fmla="*/ 989683 w 1716673"/>
                <a:gd name="connsiteY28" fmla="*/ 12439 h 346905"/>
                <a:gd name="connsiteX29" fmla="*/ 989683 w 1716673"/>
                <a:gd name="connsiteY29" fmla="*/ 216448 h 346905"/>
                <a:gd name="connsiteX30" fmla="*/ 1000776 w 1716673"/>
                <a:gd name="connsiteY30" fmla="*/ 228791 h 346905"/>
                <a:gd name="connsiteX31" fmla="*/ 1047636 w 1716673"/>
                <a:gd name="connsiteY31" fmla="*/ 228791 h 346905"/>
                <a:gd name="connsiteX32" fmla="*/ 1058742 w 1716673"/>
                <a:gd name="connsiteY32" fmla="*/ 216448 h 346905"/>
                <a:gd name="connsiteX33" fmla="*/ 1058806 w 1716673"/>
                <a:gd name="connsiteY33" fmla="*/ 63274 h 346905"/>
                <a:gd name="connsiteX34" fmla="*/ 1143597 w 1716673"/>
                <a:gd name="connsiteY34" fmla="*/ 63306 h 346905"/>
                <a:gd name="connsiteX35" fmla="*/ 1208559 w 1716673"/>
                <a:gd name="connsiteY35" fmla="*/ 123731 h 346905"/>
                <a:gd name="connsiteX36" fmla="*/ 1208559 w 1716673"/>
                <a:gd name="connsiteY36" fmla="*/ 235124 h 346905"/>
                <a:gd name="connsiteX37" fmla="*/ 1143597 w 1716673"/>
                <a:gd name="connsiteY37" fmla="*/ 283634 h 346905"/>
                <a:gd name="connsiteX38" fmla="*/ 989683 w 1716673"/>
                <a:gd name="connsiteY38" fmla="*/ 283793 h 346905"/>
                <a:gd name="connsiteX39" fmla="*/ 989683 w 1716673"/>
                <a:gd name="connsiteY39" fmla="*/ 346983 h 346905"/>
                <a:gd name="connsiteX40" fmla="*/ 1143597 w 1716673"/>
                <a:gd name="connsiteY40" fmla="*/ 346888 h 346905"/>
                <a:gd name="connsiteX41" fmla="*/ 1277624 w 1716673"/>
                <a:gd name="connsiteY41" fmla="*/ 235124 h 346905"/>
                <a:gd name="connsiteX42" fmla="*/ 1277624 w 1716673"/>
                <a:gd name="connsiteY42" fmla="*/ 123004 h 346905"/>
                <a:gd name="connsiteX43" fmla="*/ 1151339 w 1716673"/>
                <a:gd name="connsiteY43" fmla="*/ 78 h 346905"/>
                <a:gd name="connsiteX44" fmla="*/ 1717026 w 1716673"/>
                <a:gd name="connsiteY44" fmla="*/ 227440 h 346905"/>
                <a:gd name="connsiteX45" fmla="*/ 1716694 w 1716673"/>
                <a:gd name="connsiteY45" fmla="*/ 217608 h 346905"/>
                <a:gd name="connsiteX46" fmla="*/ 1631712 w 1716673"/>
                <a:gd name="connsiteY46" fmla="*/ 149881 h 346905"/>
                <a:gd name="connsiteX47" fmla="*/ 1527881 w 1716673"/>
                <a:gd name="connsiteY47" fmla="*/ 149881 h 346905"/>
                <a:gd name="connsiteX48" fmla="*/ 1525218 w 1716673"/>
                <a:gd name="connsiteY48" fmla="*/ 149875 h 346905"/>
                <a:gd name="connsiteX49" fmla="*/ 1495066 w 1716673"/>
                <a:gd name="connsiteY49" fmla="*/ 117040 h 346905"/>
                <a:gd name="connsiteX50" fmla="*/ 1495168 w 1716673"/>
                <a:gd name="connsiteY50" fmla="*/ 93477 h 346905"/>
                <a:gd name="connsiteX51" fmla="*/ 1528002 w 1716673"/>
                <a:gd name="connsiteY51" fmla="*/ 63331 h 346905"/>
                <a:gd name="connsiteX52" fmla="*/ 1568980 w 1716673"/>
                <a:gd name="connsiteY52" fmla="*/ 63331 h 346905"/>
                <a:gd name="connsiteX53" fmla="*/ 1569382 w 1716673"/>
                <a:gd name="connsiteY53" fmla="*/ 63344 h 346905"/>
                <a:gd name="connsiteX54" fmla="*/ 1672932 w 1716673"/>
                <a:gd name="connsiteY54" fmla="*/ 63344 h 346905"/>
                <a:gd name="connsiteX55" fmla="*/ 1684599 w 1716673"/>
                <a:gd name="connsiteY55" fmla="*/ 55666 h 346905"/>
                <a:gd name="connsiteX56" fmla="*/ 1685261 w 1716673"/>
                <a:gd name="connsiteY56" fmla="*/ 52238 h 346905"/>
                <a:gd name="connsiteX57" fmla="*/ 1685261 w 1716673"/>
                <a:gd name="connsiteY57" fmla="*/ 11184 h 346905"/>
                <a:gd name="connsiteX58" fmla="*/ 1672932 w 1716673"/>
                <a:gd name="connsiteY58" fmla="*/ 90 h 346905"/>
                <a:gd name="connsiteX59" fmla="*/ 1511391 w 1716673"/>
                <a:gd name="connsiteY59" fmla="*/ 109 h 346905"/>
                <a:gd name="connsiteX60" fmla="*/ 1425943 w 1716673"/>
                <a:gd name="connsiteY60" fmla="*/ 78841 h 346905"/>
                <a:gd name="connsiteX61" fmla="*/ 1425950 w 1716673"/>
                <a:gd name="connsiteY61" fmla="*/ 127955 h 346905"/>
                <a:gd name="connsiteX62" fmla="*/ 1504707 w 1716673"/>
                <a:gd name="connsiteY62" fmla="*/ 212855 h 346905"/>
                <a:gd name="connsiteX63" fmla="*/ 1617904 w 1716673"/>
                <a:gd name="connsiteY63" fmla="*/ 212855 h 346905"/>
                <a:gd name="connsiteX64" fmla="*/ 1647896 w 1716673"/>
                <a:gd name="connsiteY64" fmla="*/ 245695 h 346905"/>
                <a:gd name="connsiteX65" fmla="*/ 1647896 w 1716673"/>
                <a:gd name="connsiteY65" fmla="*/ 253571 h 346905"/>
                <a:gd name="connsiteX66" fmla="*/ 1615221 w 1716673"/>
                <a:gd name="connsiteY66" fmla="*/ 283710 h 346905"/>
                <a:gd name="connsiteX67" fmla="*/ 1438279 w 1716673"/>
                <a:gd name="connsiteY67" fmla="*/ 283710 h 346905"/>
                <a:gd name="connsiteX68" fmla="*/ 1426625 w 1716673"/>
                <a:gd name="connsiteY68" fmla="*/ 291344 h 346905"/>
                <a:gd name="connsiteX69" fmla="*/ 1425937 w 1716673"/>
                <a:gd name="connsiteY69" fmla="*/ 294804 h 346905"/>
                <a:gd name="connsiteX70" fmla="*/ 1425937 w 1716673"/>
                <a:gd name="connsiteY70" fmla="*/ 335858 h 346905"/>
                <a:gd name="connsiteX71" fmla="*/ 1438279 w 1716673"/>
                <a:gd name="connsiteY71" fmla="*/ 346964 h 346905"/>
                <a:gd name="connsiteX72" fmla="*/ 1583113 w 1716673"/>
                <a:gd name="connsiteY72" fmla="*/ 346964 h 346905"/>
                <a:gd name="connsiteX73" fmla="*/ 1632241 w 1716673"/>
                <a:gd name="connsiteY73" fmla="*/ 346939 h 346905"/>
                <a:gd name="connsiteX74" fmla="*/ 1717026 w 1716673"/>
                <a:gd name="connsiteY74" fmla="*/ 268169 h 346905"/>
                <a:gd name="connsiteX75" fmla="*/ 1717026 w 1716673"/>
                <a:gd name="connsiteY75" fmla="*/ 227440 h 346905"/>
                <a:gd name="connsiteX76" fmla="*/ 94179 w 1716673"/>
                <a:gd name="connsiteY76" fmla="*/ 63306 h 346905"/>
                <a:gd name="connsiteX77" fmla="*/ 276199 w 1716673"/>
                <a:gd name="connsiteY77" fmla="*/ 63306 h 346905"/>
                <a:gd name="connsiteX78" fmla="*/ 288293 w 1716673"/>
                <a:gd name="connsiteY78" fmla="*/ 52423 h 346905"/>
                <a:gd name="connsiteX79" fmla="*/ 288293 w 1716673"/>
                <a:gd name="connsiteY79" fmla="*/ 10999 h 346905"/>
                <a:gd name="connsiteX80" fmla="*/ 276199 w 1716673"/>
                <a:gd name="connsiteY80" fmla="*/ 78 h 346905"/>
                <a:gd name="connsiteX81" fmla="*/ 92911 w 1716673"/>
                <a:gd name="connsiteY81" fmla="*/ 78 h 346905"/>
                <a:gd name="connsiteX82" fmla="*/ 352 w 1716673"/>
                <a:gd name="connsiteY82" fmla="*/ 85346 h 346905"/>
                <a:gd name="connsiteX83" fmla="*/ 352 w 1716673"/>
                <a:gd name="connsiteY83" fmla="*/ 261721 h 346905"/>
                <a:gd name="connsiteX84" fmla="*/ 92911 w 1716673"/>
                <a:gd name="connsiteY84" fmla="*/ 346983 h 346905"/>
                <a:gd name="connsiteX85" fmla="*/ 276199 w 1716673"/>
                <a:gd name="connsiteY85" fmla="*/ 346983 h 346905"/>
                <a:gd name="connsiteX86" fmla="*/ 288293 w 1716673"/>
                <a:gd name="connsiteY86" fmla="*/ 336094 h 346905"/>
                <a:gd name="connsiteX87" fmla="*/ 288293 w 1716673"/>
                <a:gd name="connsiteY87" fmla="*/ 294670 h 346905"/>
                <a:gd name="connsiteX88" fmla="*/ 276199 w 1716673"/>
                <a:gd name="connsiteY88" fmla="*/ 283793 h 346905"/>
                <a:gd name="connsiteX89" fmla="*/ 94179 w 1716673"/>
                <a:gd name="connsiteY89" fmla="*/ 283793 h 346905"/>
                <a:gd name="connsiteX90" fmla="*/ 69475 w 1716673"/>
                <a:gd name="connsiteY90" fmla="*/ 260631 h 346905"/>
                <a:gd name="connsiteX91" fmla="*/ 69475 w 1716673"/>
                <a:gd name="connsiteY91" fmla="*/ 212230 h 346905"/>
                <a:gd name="connsiteX92" fmla="*/ 178333 w 1716673"/>
                <a:gd name="connsiteY92" fmla="*/ 212230 h 346905"/>
                <a:gd name="connsiteX93" fmla="*/ 190420 w 1716673"/>
                <a:gd name="connsiteY93" fmla="*/ 201334 h 346905"/>
                <a:gd name="connsiteX94" fmla="*/ 190420 w 1716673"/>
                <a:gd name="connsiteY94" fmla="*/ 160790 h 346905"/>
                <a:gd name="connsiteX95" fmla="*/ 178333 w 1716673"/>
                <a:gd name="connsiteY95" fmla="*/ 149881 h 346905"/>
                <a:gd name="connsiteX96" fmla="*/ 69475 w 1716673"/>
                <a:gd name="connsiteY96" fmla="*/ 149881 h 346905"/>
                <a:gd name="connsiteX97" fmla="*/ 69475 w 1716673"/>
                <a:gd name="connsiteY97" fmla="*/ 86481 h 346905"/>
                <a:gd name="connsiteX98" fmla="*/ 94179 w 1716673"/>
                <a:gd name="connsiteY98" fmla="*/ 63306 h 346905"/>
                <a:gd name="connsiteX99" fmla="*/ 397068 w 1716673"/>
                <a:gd name="connsiteY99" fmla="*/ 63312 h 346905"/>
                <a:gd name="connsiteX100" fmla="*/ 397068 w 1716673"/>
                <a:gd name="connsiteY100" fmla="*/ 334647 h 346905"/>
                <a:gd name="connsiteX101" fmla="*/ 385943 w 1716673"/>
                <a:gd name="connsiteY101" fmla="*/ 346977 h 346905"/>
                <a:gd name="connsiteX102" fmla="*/ 339026 w 1716673"/>
                <a:gd name="connsiteY102" fmla="*/ 346977 h 346905"/>
                <a:gd name="connsiteX103" fmla="*/ 327914 w 1716673"/>
                <a:gd name="connsiteY103" fmla="*/ 334647 h 346905"/>
                <a:gd name="connsiteX104" fmla="*/ 327914 w 1716673"/>
                <a:gd name="connsiteY104" fmla="*/ 12439 h 346905"/>
                <a:gd name="connsiteX105" fmla="*/ 339026 w 1716673"/>
                <a:gd name="connsiteY105" fmla="*/ 90 h 346905"/>
                <a:gd name="connsiteX106" fmla="*/ 481840 w 1716673"/>
                <a:gd name="connsiteY106" fmla="*/ 90 h 346905"/>
                <a:gd name="connsiteX107" fmla="*/ 615855 w 1716673"/>
                <a:gd name="connsiteY107" fmla="*/ 123756 h 346905"/>
                <a:gd name="connsiteX108" fmla="*/ 615855 w 1716673"/>
                <a:gd name="connsiteY108" fmla="*/ 335883 h 346905"/>
                <a:gd name="connsiteX109" fmla="*/ 603519 w 1716673"/>
                <a:gd name="connsiteY109" fmla="*/ 346977 h 346905"/>
                <a:gd name="connsiteX110" fmla="*/ 559119 w 1716673"/>
                <a:gd name="connsiteY110" fmla="*/ 346977 h 346905"/>
                <a:gd name="connsiteX111" fmla="*/ 546789 w 1716673"/>
                <a:gd name="connsiteY111" fmla="*/ 335883 h 346905"/>
                <a:gd name="connsiteX112" fmla="*/ 546789 w 1716673"/>
                <a:gd name="connsiteY112" fmla="*/ 123756 h 346905"/>
                <a:gd name="connsiteX113" fmla="*/ 481840 w 1716673"/>
                <a:gd name="connsiteY113" fmla="*/ 63344 h 346905"/>
                <a:gd name="connsiteX114" fmla="*/ 397068 w 1716673"/>
                <a:gd name="connsiteY114" fmla="*/ 63312 h 34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16673" h="346905">
                  <a:moveTo>
                    <a:pt x="1386323" y="26425"/>
                  </a:moveTo>
                  <a:lnTo>
                    <a:pt x="1386221" y="12407"/>
                  </a:lnTo>
                  <a:cubicBezTo>
                    <a:pt x="1386221" y="5608"/>
                    <a:pt x="1381238" y="78"/>
                    <a:pt x="1375114" y="78"/>
                  </a:cubicBezTo>
                  <a:lnTo>
                    <a:pt x="1328351" y="78"/>
                  </a:lnTo>
                  <a:cubicBezTo>
                    <a:pt x="1322234" y="78"/>
                    <a:pt x="1317245" y="5608"/>
                    <a:pt x="1317245" y="12407"/>
                  </a:cubicBezTo>
                  <a:lnTo>
                    <a:pt x="1317245" y="26425"/>
                  </a:lnTo>
                  <a:lnTo>
                    <a:pt x="1317251" y="26425"/>
                  </a:lnTo>
                  <a:lnTo>
                    <a:pt x="1317353" y="50976"/>
                  </a:lnTo>
                  <a:cubicBezTo>
                    <a:pt x="1317353" y="57775"/>
                    <a:pt x="1322329" y="63306"/>
                    <a:pt x="1328459" y="63306"/>
                  </a:cubicBezTo>
                  <a:lnTo>
                    <a:pt x="1375223" y="63306"/>
                  </a:lnTo>
                  <a:cubicBezTo>
                    <a:pt x="1381340" y="63306"/>
                    <a:pt x="1386329" y="57775"/>
                    <a:pt x="1386329" y="50976"/>
                  </a:cubicBezTo>
                  <a:lnTo>
                    <a:pt x="1386329" y="26425"/>
                  </a:lnTo>
                  <a:lnTo>
                    <a:pt x="1386323" y="26425"/>
                  </a:lnTo>
                  <a:close/>
                  <a:moveTo>
                    <a:pt x="1386323" y="218602"/>
                  </a:moveTo>
                  <a:lnTo>
                    <a:pt x="1386221" y="102640"/>
                  </a:lnTo>
                  <a:cubicBezTo>
                    <a:pt x="1386221" y="95835"/>
                    <a:pt x="1381238" y="90310"/>
                    <a:pt x="1375114" y="90310"/>
                  </a:cubicBezTo>
                  <a:lnTo>
                    <a:pt x="1328351" y="90310"/>
                  </a:lnTo>
                  <a:cubicBezTo>
                    <a:pt x="1322234" y="90310"/>
                    <a:pt x="1317245" y="95835"/>
                    <a:pt x="1317245" y="102640"/>
                  </a:cubicBezTo>
                  <a:lnTo>
                    <a:pt x="1317245" y="218602"/>
                  </a:lnTo>
                  <a:lnTo>
                    <a:pt x="1317251" y="218602"/>
                  </a:lnTo>
                  <a:lnTo>
                    <a:pt x="1317353" y="334558"/>
                  </a:lnTo>
                  <a:cubicBezTo>
                    <a:pt x="1317353" y="341357"/>
                    <a:pt x="1322329" y="346888"/>
                    <a:pt x="1328459" y="346888"/>
                  </a:cubicBezTo>
                  <a:lnTo>
                    <a:pt x="1375223" y="346888"/>
                  </a:lnTo>
                  <a:cubicBezTo>
                    <a:pt x="1381340" y="346888"/>
                    <a:pt x="1386329" y="341357"/>
                    <a:pt x="1386329" y="334558"/>
                  </a:cubicBezTo>
                  <a:lnTo>
                    <a:pt x="1386329" y="218602"/>
                  </a:lnTo>
                  <a:lnTo>
                    <a:pt x="1386323" y="218602"/>
                  </a:lnTo>
                  <a:close/>
                  <a:moveTo>
                    <a:pt x="1151339" y="78"/>
                  </a:moveTo>
                  <a:lnTo>
                    <a:pt x="1000796" y="78"/>
                  </a:lnTo>
                  <a:cubicBezTo>
                    <a:pt x="994666" y="78"/>
                    <a:pt x="989683" y="5627"/>
                    <a:pt x="989683" y="12439"/>
                  </a:cubicBezTo>
                  <a:lnTo>
                    <a:pt x="989683" y="216448"/>
                  </a:lnTo>
                  <a:cubicBezTo>
                    <a:pt x="989683" y="223260"/>
                    <a:pt x="994659" y="228791"/>
                    <a:pt x="1000776" y="228791"/>
                  </a:cubicBezTo>
                  <a:lnTo>
                    <a:pt x="1047636" y="228791"/>
                  </a:lnTo>
                  <a:cubicBezTo>
                    <a:pt x="1053765" y="228791"/>
                    <a:pt x="1058742" y="223260"/>
                    <a:pt x="1058742" y="216448"/>
                  </a:cubicBezTo>
                  <a:lnTo>
                    <a:pt x="1058806" y="63274"/>
                  </a:lnTo>
                  <a:lnTo>
                    <a:pt x="1143597" y="63306"/>
                  </a:lnTo>
                  <a:cubicBezTo>
                    <a:pt x="1179420" y="63306"/>
                    <a:pt x="1208559" y="90412"/>
                    <a:pt x="1208559" y="123731"/>
                  </a:cubicBezTo>
                  <a:lnTo>
                    <a:pt x="1208559" y="235124"/>
                  </a:lnTo>
                  <a:cubicBezTo>
                    <a:pt x="1208559" y="268430"/>
                    <a:pt x="1179420" y="283634"/>
                    <a:pt x="1143597" y="283634"/>
                  </a:cubicBezTo>
                  <a:lnTo>
                    <a:pt x="989683" y="283793"/>
                  </a:lnTo>
                  <a:lnTo>
                    <a:pt x="989683" y="346983"/>
                  </a:lnTo>
                  <a:lnTo>
                    <a:pt x="1143597" y="346888"/>
                  </a:lnTo>
                  <a:cubicBezTo>
                    <a:pt x="1217498" y="346888"/>
                    <a:pt x="1277624" y="303310"/>
                    <a:pt x="1277624" y="235124"/>
                  </a:cubicBezTo>
                  <a:lnTo>
                    <a:pt x="1277624" y="123004"/>
                  </a:lnTo>
                  <a:cubicBezTo>
                    <a:pt x="1277624" y="57578"/>
                    <a:pt x="1222730" y="78"/>
                    <a:pt x="1151339" y="78"/>
                  </a:cubicBezTo>
                  <a:moveTo>
                    <a:pt x="1717026" y="227440"/>
                  </a:moveTo>
                  <a:cubicBezTo>
                    <a:pt x="1717026" y="224305"/>
                    <a:pt x="1717000" y="221094"/>
                    <a:pt x="1716694" y="217608"/>
                  </a:cubicBezTo>
                  <a:cubicBezTo>
                    <a:pt x="1713285" y="179077"/>
                    <a:pt x="1673575" y="149881"/>
                    <a:pt x="1631712" y="149881"/>
                  </a:cubicBezTo>
                  <a:lnTo>
                    <a:pt x="1527881" y="149881"/>
                  </a:lnTo>
                  <a:lnTo>
                    <a:pt x="1525218" y="149875"/>
                  </a:lnTo>
                  <a:cubicBezTo>
                    <a:pt x="1508587" y="149875"/>
                    <a:pt x="1495066" y="135137"/>
                    <a:pt x="1495066" y="117040"/>
                  </a:cubicBezTo>
                  <a:lnTo>
                    <a:pt x="1495168" y="93477"/>
                  </a:lnTo>
                  <a:cubicBezTo>
                    <a:pt x="1495168" y="76859"/>
                    <a:pt x="1509900" y="63331"/>
                    <a:pt x="1528002" y="63331"/>
                  </a:cubicBezTo>
                  <a:lnTo>
                    <a:pt x="1568980" y="63331"/>
                  </a:lnTo>
                  <a:lnTo>
                    <a:pt x="1569382" y="63344"/>
                  </a:lnTo>
                  <a:lnTo>
                    <a:pt x="1672932" y="63344"/>
                  </a:lnTo>
                  <a:cubicBezTo>
                    <a:pt x="1678227" y="63344"/>
                    <a:pt x="1682917" y="60260"/>
                    <a:pt x="1684599" y="55666"/>
                  </a:cubicBezTo>
                  <a:cubicBezTo>
                    <a:pt x="1685045" y="54443"/>
                    <a:pt x="1685261" y="53321"/>
                    <a:pt x="1685261" y="52238"/>
                  </a:cubicBezTo>
                  <a:lnTo>
                    <a:pt x="1685261" y="11184"/>
                  </a:lnTo>
                  <a:cubicBezTo>
                    <a:pt x="1685261" y="5054"/>
                    <a:pt x="1679731" y="90"/>
                    <a:pt x="1672932" y="90"/>
                  </a:cubicBezTo>
                  <a:lnTo>
                    <a:pt x="1511391" y="109"/>
                  </a:lnTo>
                  <a:cubicBezTo>
                    <a:pt x="1464583" y="109"/>
                    <a:pt x="1425943" y="35442"/>
                    <a:pt x="1425943" y="78841"/>
                  </a:cubicBezTo>
                  <a:lnTo>
                    <a:pt x="1425950" y="127955"/>
                  </a:lnTo>
                  <a:cubicBezTo>
                    <a:pt x="1425950" y="174770"/>
                    <a:pt x="1461276" y="212855"/>
                    <a:pt x="1504707" y="212855"/>
                  </a:cubicBezTo>
                  <a:lnTo>
                    <a:pt x="1617904" y="212855"/>
                  </a:lnTo>
                  <a:cubicBezTo>
                    <a:pt x="1634522" y="212855"/>
                    <a:pt x="1647896" y="227587"/>
                    <a:pt x="1647896" y="245695"/>
                  </a:cubicBezTo>
                  <a:lnTo>
                    <a:pt x="1647896" y="253571"/>
                  </a:lnTo>
                  <a:cubicBezTo>
                    <a:pt x="1647896" y="270195"/>
                    <a:pt x="1633324" y="283710"/>
                    <a:pt x="1615221" y="283710"/>
                  </a:cubicBezTo>
                  <a:lnTo>
                    <a:pt x="1438279" y="283710"/>
                  </a:lnTo>
                  <a:cubicBezTo>
                    <a:pt x="1432978" y="283710"/>
                    <a:pt x="1428288" y="286775"/>
                    <a:pt x="1426625" y="291344"/>
                  </a:cubicBezTo>
                  <a:cubicBezTo>
                    <a:pt x="1426160" y="292593"/>
                    <a:pt x="1425937" y="293727"/>
                    <a:pt x="1425937" y="294804"/>
                  </a:cubicBezTo>
                  <a:lnTo>
                    <a:pt x="1425937" y="335858"/>
                  </a:lnTo>
                  <a:cubicBezTo>
                    <a:pt x="1425937" y="341981"/>
                    <a:pt x="1431474" y="346964"/>
                    <a:pt x="1438279" y="346964"/>
                  </a:cubicBezTo>
                  <a:lnTo>
                    <a:pt x="1583113" y="346964"/>
                  </a:lnTo>
                  <a:lnTo>
                    <a:pt x="1632241" y="346939"/>
                  </a:lnTo>
                  <a:cubicBezTo>
                    <a:pt x="1679036" y="346939"/>
                    <a:pt x="1717026" y="311613"/>
                    <a:pt x="1717026" y="268169"/>
                  </a:cubicBezTo>
                  <a:lnTo>
                    <a:pt x="1717026" y="227440"/>
                  </a:lnTo>
                  <a:close/>
                  <a:moveTo>
                    <a:pt x="94179" y="63306"/>
                  </a:moveTo>
                  <a:lnTo>
                    <a:pt x="276199" y="63306"/>
                  </a:lnTo>
                  <a:cubicBezTo>
                    <a:pt x="282864" y="63306"/>
                    <a:pt x="288293" y="58425"/>
                    <a:pt x="288293" y="52423"/>
                  </a:cubicBezTo>
                  <a:lnTo>
                    <a:pt x="288293" y="10999"/>
                  </a:lnTo>
                  <a:cubicBezTo>
                    <a:pt x="288293" y="4984"/>
                    <a:pt x="283119" y="78"/>
                    <a:pt x="276199" y="78"/>
                  </a:cubicBezTo>
                  <a:lnTo>
                    <a:pt x="92911" y="78"/>
                  </a:lnTo>
                  <a:cubicBezTo>
                    <a:pt x="41878" y="78"/>
                    <a:pt x="352" y="38283"/>
                    <a:pt x="352" y="85346"/>
                  </a:cubicBezTo>
                  <a:lnTo>
                    <a:pt x="352" y="261721"/>
                  </a:lnTo>
                  <a:cubicBezTo>
                    <a:pt x="352" y="308765"/>
                    <a:pt x="41878" y="346983"/>
                    <a:pt x="92911" y="346983"/>
                  </a:cubicBezTo>
                  <a:lnTo>
                    <a:pt x="276199" y="346983"/>
                  </a:lnTo>
                  <a:cubicBezTo>
                    <a:pt x="282864" y="346983"/>
                    <a:pt x="288293" y="342096"/>
                    <a:pt x="288293" y="336094"/>
                  </a:cubicBezTo>
                  <a:lnTo>
                    <a:pt x="288293" y="294670"/>
                  </a:lnTo>
                  <a:cubicBezTo>
                    <a:pt x="288293" y="288668"/>
                    <a:pt x="282864" y="283793"/>
                    <a:pt x="276199" y="283793"/>
                  </a:cubicBezTo>
                  <a:lnTo>
                    <a:pt x="94179" y="283793"/>
                  </a:lnTo>
                  <a:cubicBezTo>
                    <a:pt x="80791" y="283793"/>
                    <a:pt x="69475" y="273184"/>
                    <a:pt x="69475" y="260631"/>
                  </a:cubicBezTo>
                  <a:lnTo>
                    <a:pt x="69475" y="212230"/>
                  </a:lnTo>
                  <a:lnTo>
                    <a:pt x="178333" y="212230"/>
                  </a:lnTo>
                  <a:cubicBezTo>
                    <a:pt x="184998" y="212230"/>
                    <a:pt x="190420" y="207337"/>
                    <a:pt x="190420" y="201334"/>
                  </a:cubicBezTo>
                  <a:lnTo>
                    <a:pt x="190420" y="160790"/>
                  </a:lnTo>
                  <a:cubicBezTo>
                    <a:pt x="190420" y="154775"/>
                    <a:pt x="184998" y="149881"/>
                    <a:pt x="178333" y="149881"/>
                  </a:cubicBezTo>
                  <a:lnTo>
                    <a:pt x="69475" y="149881"/>
                  </a:lnTo>
                  <a:lnTo>
                    <a:pt x="69475" y="86481"/>
                  </a:lnTo>
                  <a:cubicBezTo>
                    <a:pt x="69475" y="73915"/>
                    <a:pt x="80791" y="63306"/>
                    <a:pt x="94179" y="63306"/>
                  </a:cubicBezTo>
                  <a:moveTo>
                    <a:pt x="397068" y="63312"/>
                  </a:moveTo>
                  <a:lnTo>
                    <a:pt x="397068" y="334647"/>
                  </a:lnTo>
                  <a:cubicBezTo>
                    <a:pt x="397068" y="341446"/>
                    <a:pt x="392073" y="346977"/>
                    <a:pt x="385943" y="346977"/>
                  </a:cubicBezTo>
                  <a:lnTo>
                    <a:pt x="339026" y="346977"/>
                  </a:lnTo>
                  <a:cubicBezTo>
                    <a:pt x="332897" y="346977"/>
                    <a:pt x="327914" y="341446"/>
                    <a:pt x="327914" y="334647"/>
                  </a:cubicBezTo>
                  <a:lnTo>
                    <a:pt x="327914" y="12439"/>
                  </a:lnTo>
                  <a:cubicBezTo>
                    <a:pt x="327914" y="5627"/>
                    <a:pt x="332897" y="90"/>
                    <a:pt x="339026" y="90"/>
                  </a:cubicBezTo>
                  <a:lnTo>
                    <a:pt x="481840" y="90"/>
                  </a:lnTo>
                  <a:cubicBezTo>
                    <a:pt x="555736" y="90"/>
                    <a:pt x="615855" y="55558"/>
                    <a:pt x="615855" y="123756"/>
                  </a:cubicBezTo>
                  <a:lnTo>
                    <a:pt x="615855" y="335883"/>
                  </a:lnTo>
                  <a:cubicBezTo>
                    <a:pt x="615855" y="342007"/>
                    <a:pt x="610324" y="346977"/>
                    <a:pt x="603519" y="346977"/>
                  </a:cubicBezTo>
                  <a:lnTo>
                    <a:pt x="559119" y="346977"/>
                  </a:lnTo>
                  <a:cubicBezTo>
                    <a:pt x="552320" y="346977"/>
                    <a:pt x="546789" y="342007"/>
                    <a:pt x="546789" y="335883"/>
                  </a:cubicBezTo>
                  <a:lnTo>
                    <a:pt x="546789" y="123756"/>
                  </a:lnTo>
                  <a:cubicBezTo>
                    <a:pt x="546789" y="90450"/>
                    <a:pt x="517657" y="63344"/>
                    <a:pt x="481840" y="63344"/>
                  </a:cubicBezTo>
                  <a:lnTo>
                    <a:pt x="397068" y="63312"/>
                  </a:lnTo>
                  <a:close/>
                </a:path>
              </a:pathLst>
            </a:custGeom>
            <a:solidFill>
              <a:schemeClr val="bg1"/>
            </a:solidFill>
            <a:ln w="6362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fr-FR" sz="1350"/>
            </a:p>
          </p:txBody>
        </p:sp>
      </p:grpSp>
      <p:pic>
        <p:nvPicPr>
          <p:cNvPr id="12" name="Graphique 11">
            <a:extLst>
              <a:ext uri="{FF2B5EF4-FFF2-40B4-BE49-F238E27FC236}">
                <a16:creationId xmlns:a16="http://schemas.microsoft.com/office/drawing/2014/main" id="{60A9FF63-D0B2-4ABA-A5F6-6796BBA35D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154" r="3872" b="1190"/>
          <a:stretch/>
        </p:blipFill>
        <p:spPr>
          <a:xfrm>
            <a:off x="0" y="2128785"/>
            <a:ext cx="9144000" cy="301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8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782772"/>
            <a:ext cx="3832698" cy="38858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8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782772"/>
            <a:ext cx="3835711" cy="38858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0"/>
          </p:nvPr>
        </p:nvSpPr>
        <p:spPr>
          <a:xfrm>
            <a:off x="8172400" y="4968000"/>
            <a:ext cx="514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2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67544" y="4968000"/>
            <a:ext cx="720080" cy="144016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accent2"/>
                </a:solidFill>
              </a:defRPr>
            </a:lvl1pPr>
          </a:lstStyle>
          <a:p>
            <a:fld id="{ED017672-9488-4A10-AE0C-8FD87715C1FE}" type="datetime1">
              <a:rPr lang="fr-FR" smtClean="0"/>
              <a:t>16/01/2025</a:t>
            </a:fld>
            <a:endParaRPr lang="fr-FR"/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1330609" y="4968000"/>
            <a:ext cx="6753947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80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8638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Document confidentiel - ne pas diffuser                          26 / 01 /2022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DMEO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3395" y="1241887"/>
            <a:ext cx="7886700" cy="311624"/>
          </a:xfrm>
        </p:spPr>
        <p:txBody>
          <a:bodyPr anchor="b"/>
          <a:lstStyle>
            <a:lvl1pPr>
              <a:defRPr sz="2175" b="0" cap="all" baseline="0">
                <a:latin typeface="Enedis Light" pitchFamily="50" charset="0"/>
              </a:defRPr>
            </a:lvl1pPr>
          </a:lstStyle>
          <a:p>
            <a:r>
              <a:rPr lang="fr-FR"/>
              <a:t>sommaire</a:t>
            </a:r>
            <a:endParaRPr lang="en-US"/>
          </a:p>
        </p:txBody>
      </p:sp>
      <p:sp>
        <p:nvSpPr>
          <p:cNvPr id="21" name="Espace réservé du texte 9">
            <a:extLst>
              <a:ext uri="{FF2B5EF4-FFF2-40B4-BE49-F238E27FC236}">
                <a16:creationId xmlns:a16="http://schemas.microsoft.com/office/drawing/2014/main" id="{333A2529-524E-424E-924E-41868CE076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1248" y="1780640"/>
            <a:ext cx="1905542" cy="857479"/>
          </a:xfrm>
        </p:spPr>
        <p:txBody>
          <a:bodyPr/>
          <a:lstStyle>
            <a:lvl1pPr>
              <a:defRPr sz="5700">
                <a:solidFill>
                  <a:schemeClr val="tx2"/>
                </a:solidFill>
                <a:latin typeface="Enedis Black" pitchFamily="50" charset="0"/>
              </a:defRPr>
            </a:lvl1pPr>
          </a:lstStyle>
          <a:p>
            <a:pPr lvl="0"/>
            <a:r>
              <a:rPr lang="fr-FR"/>
              <a:t>01</a:t>
            </a:r>
          </a:p>
        </p:txBody>
      </p:sp>
      <p:sp>
        <p:nvSpPr>
          <p:cNvPr id="22" name="Espace réservé du graphique SmartArt 11">
            <a:extLst>
              <a:ext uri="{FF2B5EF4-FFF2-40B4-BE49-F238E27FC236}">
                <a16:creationId xmlns:a16="http://schemas.microsoft.com/office/drawing/2014/main" id="{A4741A7F-2E50-495A-917A-7B763C6DA07E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483395" y="2597103"/>
            <a:ext cx="261765" cy="35485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endParaRPr lang="fr-FR"/>
          </a:p>
        </p:txBody>
      </p:sp>
      <p:sp>
        <p:nvSpPr>
          <p:cNvPr id="23" name="Espace réservé du texte 13">
            <a:extLst>
              <a:ext uri="{FF2B5EF4-FFF2-40B4-BE49-F238E27FC236}">
                <a16:creationId xmlns:a16="http://schemas.microsoft.com/office/drawing/2014/main" id="{1BF9193B-B2D7-4C09-A23D-F377355B7F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8038" y="2802540"/>
            <a:ext cx="1946075" cy="439800"/>
          </a:xfrm>
        </p:spPr>
        <p:txBody>
          <a:bodyPr/>
          <a:lstStyle>
            <a:lvl1pPr>
              <a:lnSpc>
                <a:spcPct val="101000"/>
              </a:lnSpc>
              <a:tabLst>
                <a:tab pos="271463" algn="l"/>
              </a:tabLst>
              <a:defRPr sz="863">
                <a:solidFill>
                  <a:schemeClr val="tx2"/>
                </a:solidFill>
                <a:latin typeface="Enedis Light" pitchFamily="50" charset="0"/>
              </a:defRPr>
            </a:lvl1pPr>
            <a:lvl2pPr marL="0" indent="0">
              <a:lnSpc>
                <a:spcPct val="101000"/>
              </a:lnSpc>
              <a:spcAft>
                <a:spcPts val="450"/>
              </a:spcAft>
              <a:buNone/>
              <a:defRPr sz="1140" b="1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fr-FR"/>
              <a:t>1.1	 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endParaRPr lang="fr-FR"/>
          </a:p>
          <a:p>
            <a:pPr lvl="0"/>
            <a:r>
              <a:rPr lang="fr-FR"/>
              <a:t>1.2</a:t>
            </a:r>
          </a:p>
          <a:p>
            <a:pPr lvl="1"/>
            <a:r>
              <a:rPr lang="fr-FR"/>
              <a:t>Lorem ipsum </a:t>
            </a:r>
          </a:p>
        </p:txBody>
      </p:sp>
      <p:sp>
        <p:nvSpPr>
          <p:cNvPr id="24" name="Espace réservé du texte 9">
            <a:extLst>
              <a:ext uri="{FF2B5EF4-FFF2-40B4-BE49-F238E27FC236}">
                <a16:creationId xmlns:a16="http://schemas.microsoft.com/office/drawing/2014/main" id="{13202AFE-0458-4F45-93A0-0E78809103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9135" y="1780640"/>
            <a:ext cx="1905542" cy="857479"/>
          </a:xfrm>
        </p:spPr>
        <p:txBody>
          <a:bodyPr/>
          <a:lstStyle>
            <a:lvl1pPr>
              <a:defRPr sz="5700">
                <a:solidFill>
                  <a:schemeClr val="tx2"/>
                </a:solidFill>
                <a:latin typeface="Enedis Black" pitchFamily="50" charset="0"/>
              </a:defRPr>
            </a:lvl1pPr>
          </a:lstStyle>
          <a:p>
            <a:pPr lvl="0"/>
            <a:r>
              <a:rPr lang="fr-FR"/>
              <a:t>02</a:t>
            </a:r>
          </a:p>
        </p:txBody>
      </p:sp>
      <p:sp>
        <p:nvSpPr>
          <p:cNvPr id="25" name="Espace réservé du graphique SmartArt 11">
            <a:extLst>
              <a:ext uri="{FF2B5EF4-FFF2-40B4-BE49-F238E27FC236}">
                <a16:creationId xmlns:a16="http://schemas.microsoft.com/office/drawing/2014/main" id="{FC85D5B2-BCE1-4991-BCD9-8506BB0951B3}"/>
              </a:ext>
            </a:extLst>
          </p:cNvPr>
          <p:cNvSpPr>
            <a:spLocks noGrp="1"/>
          </p:cNvSpPr>
          <p:nvPr>
            <p:ph type="dgm" sz="quarter" idx="17"/>
          </p:nvPr>
        </p:nvSpPr>
        <p:spPr>
          <a:xfrm>
            <a:off x="2631282" y="2597103"/>
            <a:ext cx="261765" cy="35485"/>
          </a:xfrm>
          <a:solidFill>
            <a:schemeClr val="accent2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endParaRPr lang="fr-FR"/>
          </a:p>
        </p:txBody>
      </p:sp>
      <p:sp>
        <p:nvSpPr>
          <p:cNvPr id="26" name="Espace réservé du texte 13">
            <a:extLst>
              <a:ext uri="{FF2B5EF4-FFF2-40B4-BE49-F238E27FC236}">
                <a16:creationId xmlns:a16="http://schemas.microsoft.com/office/drawing/2014/main" id="{3458365B-908A-457C-91A9-F6222797AB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25925" y="2802540"/>
            <a:ext cx="1946075" cy="439800"/>
          </a:xfrm>
        </p:spPr>
        <p:txBody>
          <a:bodyPr/>
          <a:lstStyle>
            <a:lvl1pPr>
              <a:lnSpc>
                <a:spcPct val="101000"/>
              </a:lnSpc>
              <a:tabLst>
                <a:tab pos="271463" algn="l"/>
              </a:tabLst>
              <a:defRPr sz="863">
                <a:solidFill>
                  <a:schemeClr val="tx2"/>
                </a:solidFill>
                <a:latin typeface="Enedis Light" pitchFamily="50" charset="0"/>
              </a:defRPr>
            </a:lvl1pPr>
            <a:lvl2pPr marL="0" indent="0">
              <a:lnSpc>
                <a:spcPct val="101000"/>
              </a:lnSpc>
              <a:spcAft>
                <a:spcPts val="450"/>
              </a:spcAft>
              <a:buNone/>
              <a:defRPr sz="1140" b="1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fr-FR"/>
              <a:t>2.1	 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endParaRPr lang="fr-FR"/>
          </a:p>
          <a:p>
            <a:pPr lvl="0"/>
            <a:r>
              <a:rPr lang="fr-FR"/>
              <a:t>1.2</a:t>
            </a:r>
          </a:p>
          <a:p>
            <a:pPr lvl="1"/>
            <a:r>
              <a:rPr lang="fr-FR"/>
              <a:t>Lorem ipsum </a:t>
            </a:r>
          </a:p>
        </p:txBody>
      </p:sp>
      <p:sp>
        <p:nvSpPr>
          <p:cNvPr id="27" name="Espace réservé du texte 9">
            <a:extLst>
              <a:ext uri="{FF2B5EF4-FFF2-40B4-BE49-F238E27FC236}">
                <a16:creationId xmlns:a16="http://schemas.microsoft.com/office/drawing/2014/main" id="{2196C402-93DB-4DE9-8192-EB4F777D26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60839" y="1784868"/>
            <a:ext cx="1905542" cy="857479"/>
          </a:xfrm>
        </p:spPr>
        <p:txBody>
          <a:bodyPr/>
          <a:lstStyle>
            <a:lvl1pPr>
              <a:defRPr sz="5700">
                <a:solidFill>
                  <a:schemeClr val="tx2"/>
                </a:solidFill>
                <a:latin typeface="Enedis Black" pitchFamily="50" charset="0"/>
              </a:defRPr>
            </a:lvl1pPr>
          </a:lstStyle>
          <a:p>
            <a:pPr lvl="0"/>
            <a:r>
              <a:rPr lang="fr-FR"/>
              <a:t>03</a:t>
            </a:r>
          </a:p>
        </p:txBody>
      </p:sp>
      <p:sp>
        <p:nvSpPr>
          <p:cNvPr id="28" name="Espace réservé du graphique SmartArt 11">
            <a:extLst>
              <a:ext uri="{FF2B5EF4-FFF2-40B4-BE49-F238E27FC236}">
                <a16:creationId xmlns:a16="http://schemas.microsoft.com/office/drawing/2014/main" id="{D9D41744-C32A-4DA2-886E-E9D1FA84E36A}"/>
              </a:ext>
            </a:extLst>
          </p:cNvPr>
          <p:cNvSpPr>
            <a:spLocks noGrp="1"/>
          </p:cNvSpPr>
          <p:nvPr>
            <p:ph type="dgm" sz="quarter" idx="20"/>
          </p:nvPr>
        </p:nvSpPr>
        <p:spPr>
          <a:xfrm>
            <a:off x="4792985" y="2601330"/>
            <a:ext cx="261765" cy="35485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endParaRPr lang="fr-FR"/>
          </a:p>
        </p:txBody>
      </p:sp>
      <p:sp>
        <p:nvSpPr>
          <p:cNvPr id="29" name="Espace réservé du texte 13">
            <a:extLst>
              <a:ext uri="{FF2B5EF4-FFF2-40B4-BE49-F238E27FC236}">
                <a16:creationId xmlns:a16="http://schemas.microsoft.com/office/drawing/2014/main" id="{EDABD2B4-6E57-4A4E-9B78-AF643E81CB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87629" y="2806768"/>
            <a:ext cx="1946075" cy="439800"/>
          </a:xfrm>
        </p:spPr>
        <p:txBody>
          <a:bodyPr/>
          <a:lstStyle>
            <a:lvl1pPr>
              <a:lnSpc>
                <a:spcPct val="101000"/>
              </a:lnSpc>
              <a:tabLst>
                <a:tab pos="271463" algn="l"/>
              </a:tabLst>
              <a:defRPr sz="863">
                <a:solidFill>
                  <a:schemeClr val="tx2"/>
                </a:solidFill>
                <a:latin typeface="Enedis Light" pitchFamily="50" charset="0"/>
              </a:defRPr>
            </a:lvl1pPr>
            <a:lvl2pPr marL="0" indent="0">
              <a:lnSpc>
                <a:spcPct val="101000"/>
              </a:lnSpc>
              <a:spcAft>
                <a:spcPts val="450"/>
              </a:spcAft>
              <a:buNone/>
              <a:defRPr sz="1140" b="1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fr-FR"/>
              <a:t>3.1	 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endParaRPr lang="fr-FR"/>
          </a:p>
          <a:p>
            <a:pPr lvl="0"/>
            <a:r>
              <a:rPr lang="fr-FR"/>
              <a:t>1.2</a:t>
            </a:r>
          </a:p>
          <a:p>
            <a:pPr lvl="1"/>
            <a:r>
              <a:rPr lang="fr-FR"/>
              <a:t>Lorem ipsum </a:t>
            </a:r>
          </a:p>
        </p:txBody>
      </p:sp>
      <p:sp>
        <p:nvSpPr>
          <p:cNvPr id="30" name="Espace réservé du texte 9">
            <a:extLst>
              <a:ext uri="{FF2B5EF4-FFF2-40B4-BE49-F238E27FC236}">
                <a16:creationId xmlns:a16="http://schemas.microsoft.com/office/drawing/2014/main" id="{9C15C1B1-177F-4A57-9A6D-2BD71141E2B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08726" y="1780640"/>
            <a:ext cx="1905542" cy="857479"/>
          </a:xfrm>
        </p:spPr>
        <p:txBody>
          <a:bodyPr/>
          <a:lstStyle>
            <a:lvl1pPr>
              <a:defRPr sz="5700">
                <a:solidFill>
                  <a:schemeClr val="tx2"/>
                </a:solidFill>
                <a:latin typeface="Enedis Black" pitchFamily="50" charset="0"/>
              </a:defRPr>
            </a:lvl1pPr>
          </a:lstStyle>
          <a:p>
            <a:pPr lvl="0"/>
            <a:r>
              <a:rPr lang="fr-FR"/>
              <a:t>04</a:t>
            </a:r>
          </a:p>
        </p:txBody>
      </p:sp>
      <p:sp>
        <p:nvSpPr>
          <p:cNvPr id="31" name="Espace réservé du graphique SmartArt 11">
            <a:extLst>
              <a:ext uri="{FF2B5EF4-FFF2-40B4-BE49-F238E27FC236}">
                <a16:creationId xmlns:a16="http://schemas.microsoft.com/office/drawing/2014/main" id="{FB75016A-AD9C-431C-A565-811EC8D9B456}"/>
              </a:ext>
            </a:extLst>
          </p:cNvPr>
          <p:cNvSpPr>
            <a:spLocks noGrp="1"/>
          </p:cNvSpPr>
          <p:nvPr>
            <p:ph type="dgm" sz="quarter" idx="23"/>
          </p:nvPr>
        </p:nvSpPr>
        <p:spPr>
          <a:xfrm>
            <a:off x="6940873" y="2597103"/>
            <a:ext cx="261765" cy="35485"/>
          </a:xfrm>
          <a:solidFill>
            <a:srgbClr val="1D80D1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endParaRPr lang="fr-FR"/>
          </a:p>
        </p:txBody>
      </p:sp>
      <p:sp>
        <p:nvSpPr>
          <p:cNvPr id="32" name="Espace réservé du texte 13">
            <a:extLst>
              <a:ext uri="{FF2B5EF4-FFF2-40B4-BE49-F238E27FC236}">
                <a16:creationId xmlns:a16="http://schemas.microsoft.com/office/drawing/2014/main" id="{26D4ACD2-2013-4C0C-9BD8-57BF43C38FB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35516" y="2802540"/>
            <a:ext cx="1946075" cy="439800"/>
          </a:xfrm>
        </p:spPr>
        <p:txBody>
          <a:bodyPr/>
          <a:lstStyle>
            <a:lvl1pPr>
              <a:lnSpc>
                <a:spcPct val="101000"/>
              </a:lnSpc>
              <a:tabLst>
                <a:tab pos="271463" algn="l"/>
              </a:tabLst>
              <a:defRPr sz="863">
                <a:solidFill>
                  <a:schemeClr val="tx2"/>
                </a:solidFill>
                <a:latin typeface="Enedis Light" pitchFamily="50" charset="0"/>
              </a:defRPr>
            </a:lvl1pPr>
            <a:lvl2pPr marL="0" indent="0">
              <a:lnSpc>
                <a:spcPct val="101000"/>
              </a:lnSpc>
              <a:spcAft>
                <a:spcPts val="450"/>
              </a:spcAft>
              <a:buNone/>
              <a:defRPr sz="1140" b="1"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fr-FR"/>
              <a:t>4.1	 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endParaRPr lang="fr-FR"/>
          </a:p>
          <a:p>
            <a:pPr lvl="0"/>
            <a:r>
              <a:rPr lang="fr-FR"/>
              <a:t>1.2</a:t>
            </a:r>
          </a:p>
          <a:p>
            <a:pPr lvl="1"/>
            <a:r>
              <a:rPr lang="fr-FR"/>
              <a:t>Lorem ipsum </a:t>
            </a:r>
          </a:p>
        </p:txBody>
      </p:sp>
    </p:spTree>
    <p:extLst>
      <p:ext uri="{BB962C8B-B14F-4D97-AF65-F5344CB8AC3E}">
        <p14:creationId xmlns:p14="http://schemas.microsoft.com/office/powerpoint/2010/main" val="25921707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1 (fond 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FDC00936-BF14-4A2E-8AFC-70AF3C3676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BECFC6-BD6E-48C1-8316-E77029C3E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6063" y="1"/>
            <a:ext cx="3367937" cy="51435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1B44EE4-3310-4F01-B01F-7EF3CB5AB6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1686" y="897652"/>
            <a:ext cx="5490474" cy="1599669"/>
          </a:xfrm>
        </p:spPr>
        <p:txBody>
          <a:bodyPr anchor="b"/>
          <a:lstStyle>
            <a:lvl1pPr algn="l">
              <a:lnSpc>
                <a:spcPct val="76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</a:t>
            </a:r>
            <a:br>
              <a:rPr lang="fr-FR"/>
            </a:br>
            <a:r>
              <a:rPr lang="fr-FR"/>
              <a:t>chapitre</a:t>
            </a:r>
            <a:br>
              <a:rPr lang="fr-FR"/>
            </a:br>
            <a:r>
              <a:rPr lang="fr-FR"/>
              <a:t>sur trois lignes</a:t>
            </a:r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6B3D307-BACE-4719-B90F-E143C5937A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1686" y="3006908"/>
            <a:ext cx="4824677" cy="467436"/>
          </a:xfrm>
        </p:spPr>
        <p:txBody>
          <a:bodyPr/>
          <a:lstStyle>
            <a:lvl1pPr marL="0" indent="0" algn="l">
              <a:lnSpc>
                <a:spcPct val="80000"/>
              </a:lnSpc>
              <a:buNone/>
              <a:defRPr sz="1875">
                <a:solidFill>
                  <a:schemeClr val="tx2"/>
                </a:solidFill>
                <a:latin typeface="Enedis Light" pitchFamily="50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/>
              <a:t>Sous-titre du chapitre</a:t>
            </a:r>
            <a:br>
              <a:rPr lang="fr-FR"/>
            </a:br>
            <a:r>
              <a:rPr lang="fr-FR"/>
              <a:t>sur deux lignes</a:t>
            </a:r>
            <a:endParaRPr lang="en-US"/>
          </a:p>
        </p:txBody>
      </p:sp>
      <p:sp>
        <p:nvSpPr>
          <p:cNvPr id="18" name="Espace réservé du graphique SmartArt 11">
            <a:extLst>
              <a:ext uri="{FF2B5EF4-FFF2-40B4-BE49-F238E27FC236}">
                <a16:creationId xmlns:a16="http://schemas.microsoft.com/office/drawing/2014/main" id="{B796FD99-BC03-492C-B455-F334B00DF92E}"/>
              </a:ext>
            </a:extLst>
          </p:cNvPr>
          <p:cNvSpPr>
            <a:spLocks noGrp="1"/>
          </p:cNvSpPr>
          <p:nvPr>
            <p:ph type="dgm" sz="quarter" idx="20"/>
          </p:nvPr>
        </p:nvSpPr>
        <p:spPr>
          <a:xfrm>
            <a:off x="390692" y="2692221"/>
            <a:ext cx="261765" cy="35485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6558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2 (fond 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FDC00936-BF14-4A2E-8AFC-70AF3C3676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5557F0E-5907-4AEC-AAA2-E6F105EC1C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8289" y="0"/>
            <a:ext cx="4085712" cy="51435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BCA3319-61D0-45B6-B980-D8E01B7C9D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1686" y="897652"/>
            <a:ext cx="5490474" cy="1599669"/>
          </a:xfrm>
        </p:spPr>
        <p:txBody>
          <a:bodyPr anchor="b"/>
          <a:lstStyle>
            <a:lvl1pPr algn="l">
              <a:lnSpc>
                <a:spcPct val="76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</a:t>
            </a:r>
            <a:br>
              <a:rPr lang="fr-FR"/>
            </a:br>
            <a:r>
              <a:rPr lang="fr-FR"/>
              <a:t>chapitre</a:t>
            </a:r>
            <a:br>
              <a:rPr lang="fr-FR"/>
            </a:br>
            <a:r>
              <a:rPr lang="fr-FR"/>
              <a:t>sur trois lignes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92F4D6C-45D2-448F-89AD-76DAFD632A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1686" y="3006908"/>
            <a:ext cx="4824677" cy="467436"/>
          </a:xfrm>
        </p:spPr>
        <p:txBody>
          <a:bodyPr/>
          <a:lstStyle>
            <a:lvl1pPr marL="0" indent="0" algn="l">
              <a:lnSpc>
                <a:spcPct val="80000"/>
              </a:lnSpc>
              <a:buNone/>
              <a:defRPr sz="1875">
                <a:solidFill>
                  <a:schemeClr val="tx2"/>
                </a:solidFill>
                <a:latin typeface="Enedis Light" pitchFamily="50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/>
              <a:t>Sous-titre du chapitre</a:t>
            </a:r>
            <a:br>
              <a:rPr lang="fr-FR"/>
            </a:br>
            <a:r>
              <a:rPr lang="fr-FR"/>
              <a:t>sur deux lignes</a:t>
            </a:r>
            <a:endParaRPr lang="en-US"/>
          </a:p>
        </p:txBody>
      </p:sp>
      <p:sp>
        <p:nvSpPr>
          <p:cNvPr id="13" name="Espace réservé du graphique SmartArt 11">
            <a:extLst>
              <a:ext uri="{FF2B5EF4-FFF2-40B4-BE49-F238E27FC236}">
                <a16:creationId xmlns:a16="http://schemas.microsoft.com/office/drawing/2014/main" id="{88EFF02B-90FE-4510-804C-21DDCC629A10}"/>
              </a:ext>
            </a:extLst>
          </p:cNvPr>
          <p:cNvSpPr>
            <a:spLocks noGrp="1"/>
          </p:cNvSpPr>
          <p:nvPr>
            <p:ph type="dgm" sz="quarter" idx="20"/>
          </p:nvPr>
        </p:nvSpPr>
        <p:spPr>
          <a:xfrm>
            <a:off x="390692" y="2692221"/>
            <a:ext cx="261765" cy="35485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88255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3 (fond 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FDC00936-BF14-4A2E-8AFC-70AF3C3676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4A44D0-AF6B-4693-BA78-E8A706C558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09155" y="0"/>
            <a:ext cx="3933829" cy="51435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215E934-17E5-42BF-9D34-ED89C3CD5F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1686" y="897652"/>
            <a:ext cx="5490474" cy="1599669"/>
          </a:xfrm>
        </p:spPr>
        <p:txBody>
          <a:bodyPr anchor="b"/>
          <a:lstStyle>
            <a:lvl1pPr algn="l">
              <a:lnSpc>
                <a:spcPct val="76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</a:t>
            </a:r>
            <a:br>
              <a:rPr lang="fr-FR"/>
            </a:br>
            <a:r>
              <a:rPr lang="fr-FR"/>
              <a:t>chapitre</a:t>
            </a:r>
            <a:br>
              <a:rPr lang="fr-FR"/>
            </a:br>
            <a:r>
              <a:rPr lang="fr-FR"/>
              <a:t>sur trois lignes</a:t>
            </a:r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7E201E54-7660-48D7-8482-76F22082BB1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1686" y="3006908"/>
            <a:ext cx="4824677" cy="467436"/>
          </a:xfrm>
        </p:spPr>
        <p:txBody>
          <a:bodyPr/>
          <a:lstStyle>
            <a:lvl1pPr marL="0" indent="0" algn="l">
              <a:lnSpc>
                <a:spcPct val="80000"/>
              </a:lnSpc>
              <a:buNone/>
              <a:defRPr sz="1875">
                <a:solidFill>
                  <a:schemeClr val="tx2"/>
                </a:solidFill>
                <a:latin typeface="Enedis Light" pitchFamily="50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/>
              <a:t>Sous-titre du chapitre</a:t>
            </a:r>
            <a:br>
              <a:rPr lang="fr-FR"/>
            </a:br>
            <a:r>
              <a:rPr lang="fr-FR"/>
              <a:t>sur deux lignes</a:t>
            </a:r>
            <a:endParaRPr lang="en-US"/>
          </a:p>
        </p:txBody>
      </p:sp>
      <p:sp>
        <p:nvSpPr>
          <p:cNvPr id="13" name="Espace réservé du graphique SmartArt 11">
            <a:extLst>
              <a:ext uri="{FF2B5EF4-FFF2-40B4-BE49-F238E27FC236}">
                <a16:creationId xmlns:a16="http://schemas.microsoft.com/office/drawing/2014/main" id="{ED229EA9-F65F-4AD5-9499-621F09860557}"/>
              </a:ext>
            </a:extLst>
          </p:cNvPr>
          <p:cNvSpPr>
            <a:spLocks noGrp="1"/>
          </p:cNvSpPr>
          <p:nvPr>
            <p:ph type="dgm" sz="quarter" idx="20"/>
          </p:nvPr>
        </p:nvSpPr>
        <p:spPr>
          <a:xfrm>
            <a:off x="390692" y="2692221"/>
            <a:ext cx="261765" cy="35485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3173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4 (fond blan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1686" y="897652"/>
            <a:ext cx="5490474" cy="1599669"/>
          </a:xfrm>
        </p:spPr>
        <p:txBody>
          <a:bodyPr anchor="b"/>
          <a:lstStyle>
            <a:lvl1pPr algn="l">
              <a:lnSpc>
                <a:spcPct val="76000"/>
              </a:lnSpc>
              <a:defRPr sz="4500">
                <a:solidFill>
                  <a:schemeClr val="tx2"/>
                </a:solidFill>
              </a:defRPr>
            </a:lvl1pPr>
          </a:lstStyle>
          <a:p>
            <a:r>
              <a:rPr lang="fr-FR"/>
              <a:t>Titre du </a:t>
            </a:r>
            <a:br>
              <a:rPr lang="fr-FR"/>
            </a:br>
            <a:r>
              <a:rPr lang="fr-FR"/>
              <a:t>chapitre</a:t>
            </a:r>
            <a:br>
              <a:rPr lang="fr-FR"/>
            </a:br>
            <a:r>
              <a:rPr lang="fr-FR"/>
              <a:t>sur trois lignes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1686" y="3006908"/>
            <a:ext cx="4824677" cy="467436"/>
          </a:xfrm>
        </p:spPr>
        <p:txBody>
          <a:bodyPr/>
          <a:lstStyle>
            <a:lvl1pPr marL="0" indent="0" algn="l">
              <a:lnSpc>
                <a:spcPct val="80000"/>
              </a:lnSpc>
              <a:buNone/>
              <a:defRPr sz="1875">
                <a:solidFill>
                  <a:schemeClr val="tx2"/>
                </a:solidFill>
                <a:latin typeface="Enedis Light" pitchFamily="50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/>
              <a:t>Sous-titre du chapitre</a:t>
            </a:r>
            <a:br>
              <a:rPr lang="fr-FR"/>
            </a:br>
            <a:r>
              <a:rPr lang="fr-FR"/>
              <a:t>sur deux lignes</a:t>
            </a:r>
            <a:endParaRPr lang="en-US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FDC00936-BF14-4A2E-8AFC-70AF3C3676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5" name="Espace réservé du graphique SmartArt 11">
            <a:extLst>
              <a:ext uri="{FF2B5EF4-FFF2-40B4-BE49-F238E27FC236}">
                <a16:creationId xmlns:a16="http://schemas.microsoft.com/office/drawing/2014/main" id="{CFB53AB0-4BB0-4F43-A0F3-8ADB2202AD6C}"/>
              </a:ext>
            </a:extLst>
          </p:cNvPr>
          <p:cNvSpPr>
            <a:spLocks noGrp="1"/>
          </p:cNvSpPr>
          <p:nvPr>
            <p:ph type="dgm" sz="quarter" idx="20"/>
          </p:nvPr>
        </p:nvSpPr>
        <p:spPr>
          <a:xfrm>
            <a:off x="390692" y="2692221"/>
            <a:ext cx="261765" cy="35485"/>
          </a:xfrm>
          <a:solidFill>
            <a:schemeClr val="accent1"/>
          </a:solidFill>
        </p:spPr>
        <p:txBody>
          <a:bodyPr>
            <a:noAutofit/>
          </a:bodyPr>
          <a:lstStyle>
            <a:lvl1pPr>
              <a:defRPr sz="100">
                <a:noFill/>
              </a:defRPr>
            </a:lvl1pPr>
          </a:lstStyle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0943E-31EA-45C3-BC4D-FD95D4050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58754" y="0"/>
            <a:ext cx="40852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8918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>
            <a:extLst>
              <a:ext uri="{FF2B5EF4-FFF2-40B4-BE49-F238E27FC236}">
                <a16:creationId xmlns:a16="http://schemas.microsoft.com/office/drawing/2014/main" id="{8CDD498F-3BD8-4C27-B207-38D690F7CE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86301" y="0"/>
            <a:ext cx="4457700" cy="51435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9D446AA-FDC7-4D66-8E3A-32C22BE3F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DMEO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3341B1-4C9E-4262-887A-DA3F522EF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texte 9">
            <a:extLst>
              <a:ext uri="{FF2B5EF4-FFF2-40B4-BE49-F238E27FC236}">
                <a16:creationId xmlns:a16="http://schemas.microsoft.com/office/drawing/2014/main" id="{9FF19B2D-1C59-45C9-A227-9DB884FB34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9334" y="217885"/>
            <a:ext cx="373261" cy="105370"/>
          </a:xfrm>
          <a:solidFill>
            <a:schemeClr val="accent4"/>
          </a:solidFill>
        </p:spPr>
        <p:txBody>
          <a:bodyPr lIns="72000" tIns="3600" anchor="ctr" anchorCtr="0">
            <a:noAutofit/>
          </a:bodyPr>
          <a:lstStyle>
            <a:lvl1pPr>
              <a:defRPr sz="61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Partie 1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437725E6-819C-481D-AE01-0A871E24B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4329" y="366268"/>
            <a:ext cx="4181478" cy="1015374"/>
          </a:xfrm>
        </p:spPr>
        <p:txBody>
          <a:bodyPr/>
          <a:lstStyle>
            <a:lvl1pPr>
              <a:lnSpc>
                <a:spcPct val="84000"/>
              </a:lnSpc>
              <a:defRPr sz="2588"/>
            </a:lvl1pPr>
          </a:lstStyle>
          <a:p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br>
              <a:rPr lang="fr-FR"/>
            </a:b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br>
              <a:rPr lang="fr-FR"/>
            </a:b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3537730-4C20-4085-9A70-3E75B18C06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9335" y="1549561"/>
            <a:ext cx="4156472" cy="72853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813485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9">
            <a:extLst>
              <a:ext uri="{FF2B5EF4-FFF2-40B4-BE49-F238E27FC236}">
                <a16:creationId xmlns:a16="http://schemas.microsoft.com/office/drawing/2014/main" id="{8CDD498F-3BD8-4C27-B207-38D690F7CE5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4457700" cy="5143500"/>
          </a:xfrm>
        </p:spPr>
        <p:txBody>
          <a:bodyPr>
            <a:noAutofit/>
          </a:bodyPr>
          <a:lstStyle>
            <a:lvl1pPr>
              <a:defRPr>
                <a:noFill/>
              </a:defRPr>
            </a:lvl1pPr>
          </a:lstStyle>
          <a:p>
            <a:endParaRPr lang="fr-FR"/>
          </a:p>
        </p:txBody>
      </p:sp>
      <p:sp>
        <p:nvSpPr>
          <p:cNvPr id="8" name="Espace réservé du texte 9">
            <a:extLst>
              <a:ext uri="{FF2B5EF4-FFF2-40B4-BE49-F238E27FC236}">
                <a16:creationId xmlns:a16="http://schemas.microsoft.com/office/drawing/2014/main" id="{9FF19B2D-1C59-45C9-A227-9DB884FB341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86301" y="217885"/>
            <a:ext cx="373261" cy="105370"/>
          </a:xfrm>
          <a:solidFill>
            <a:schemeClr val="accent4"/>
          </a:solidFill>
        </p:spPr>
        <p:txBody>
          <a:bodyPr lIns="72000" tIns="3600" anchor="ctr" anchorCtr="0">
            <a:noAutofit/>
          </a:bodyPr>
          <a:lstStyle>
            <a:lvl1pPr>
              <a:defRPr sz="61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fr-FR"/>
              <a:t>Partie 1</a:t>
            </a:r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437725E6-819C-481D-AE01-0A871E24B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1296" y="366268"/>
            <a:ext cx="4181478" cy="1015374"/>
          </a:xfrm>
        </p:spPr>
        <p:txBody>
          <a:bodyPr/>
          <a:lstStyle>
            <a:lvl1pPr>
              <a:lnSpc>
                <a:spcPct val="84000"/>
              </a:lnSpc>
              <a:defRPr sz="2588"/>
            </a:lvl1pPr>
          </a:lstStyle>
          <a:p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br>
              <a:rPr lang="fr-FR"/>
            </a:b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br>
              <a:rPr lang="fr-FR"/>
            </a:b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3537730-4C20-4085-9A70-3E75B18C06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86301" y="1549561"/>
            <a:ext cx="4156472" cy="72853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506D7A77-3261-4789-90AF-4391ECC68EB7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fr-FR"/>
              <a:t>Document confidentiel - ne pas diffuser                          26 / 01 /2022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5070C08-0C4F-480C-A4AD-38AC3DBE4AC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DMEO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A20B3F73-B7A3-4D47-82E4-C5AA9E80D6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9" name="Espace réservé du graphique SmartArt 18">
            <a:extLst>
              <a:ext uri="{FF2B5EF4-FFF2-40B4-BE49-F238E27FC236}">
                <a16:creationId xmlns:a16="http://schemas.microsoft.com/office/drawing/2014/main" id="{AFA680B8-3A1C-4F3E-BC1D-A1CE66259CDB}"/>
              </a:ext>
            </a:extLst>
          </p:cNvPr>
          <p:cNvSpPr>
            <a:spLocks noGrp="1"/>
          </p:cNvSpPr>
          <p:nvPr>
            <p:ph type="dgm" sz="quarter" idx="22"/>
          </p:nvPr>
        </p:nvSpPr>
        <p:spPr>
          <a:xfrm>
            <a:off x="388771" y="4854784"/>
            <a:ext cx="575675" cy="116332"/>
          </a:xfrm>
          <a:custGeom>
            <a:avLst/>
            <a:gdLst>
              <a:gd name="connsiteX0" fmla="*/ 593781 w 767567"/>
              <a:gd name="connsiteY0" fmla="*/ 40345 h 155109"/>
              <a:gd name="connsiteX1" fmla="*/ 614690 w 767567"/>
              <a:gd name="connsiteY1" fmla="*/ 40345 h 155109"/>
              <a:gd name="connsiteX2" fmla="*/ 619656 w 767567"/>
              <a:gd name="connsiteY2" fmla="*/ 45858 h 155109"/>
              <a:gd name="connsiteX3" fmla="*/ 619701 w 767567"/>
              <a:gd name="connsiteY3" fmla="*/ 97707 h 155109"/>
              <a:gd name="connsiteX4" fmla="*/ 619704 w 767567"/>
              <a:gd name="connsiteY4" fmla="*/ 97707 h 155109"/>
              <a:gd name="connsiteX5" fmla="*/ 619704 w 767567"/>
              <a:gd name="connsiteY5" fmla="*/ 149553 h 155109"/>
              <a:gd name="connsiteX6" fmla="*/ 614738 w 767567"/>
              <a:gd name="connsiteY6" fmla="*/ 155066 h 155109"/>
              <a:gd name="connsiteX7" fmla="*/ 593829 w 767567"/>
              <a:gd name="connsiteY7" fmla="*/ 155066 h 155109"/>
              <a:gd name="connsiteX8" fmla="*/ 588863 w 767567"/>
              <a:gd name="connsiteY8" fmla="*/ 149553 h 155109"/>
              <a:gd name="connsiteX9" fmla="*/ 588818 w 767567"/>
              <a:gd name="connsiteY9" fmla="*/ 97707 h 155109"/>
              <a:gd name="connsiteX10" fmla="*/ 588815 w 767567"/>
              <a:gd name="connsiteY10" fmla="*/ 97707 h 155109"/>
              <a:gd name="connsiteX11" fmla="*/ 588815 w 767567"/>
              <a:gd name="connsiteY11" fmla="*/ 45858 h 155109"/>
              <a:gd name="connsiteX12" fmla="*/ 593781 w 767567"/>
              <a:gd name="connsiteY12" fmla="*/ 40345 h 155109"/>
              <a:gd name="connsiteX13" fmla="*/ 747851 w 767567"/>
              <a:gd name="connsiteY13" fmla="*/ 6 h 155109"/>
              <a:gd name="connsiteX14" fmla="*/ 753364 w 767567"/>
              <a:gd name="connsiteY14" fmla="*/ 4966 h 155109"/>
              <a:gd name="connsiteX15" fmla="*/ 753364 w 767567"/>
              <a:gd name="connsiteY15" fmla="*/ 23322 h 155109"/>
              <a:gd name="connsiteX16" fmla="*/ 753068 w 767567"/>
              <a:gd name="connsiteY16" fmla="*/ 24855 h 155109"/>
              <a:gd name="connsiteX17" fmla="*/ 747851 w 767567"/>
              <a:gd name="connsiteY17" fmla="*/ 28288 h 155109"/>
              <a:gd name="connsiteX18" fmla="*/ 701552 w 767567"/>
              <a:gd name="connsiteY18" fmla="*/ 28288 h 155109"/>
              <a:gd name="connsiteX19" fmla="*/ 701372 w 767567"/>
              <a:gd name="connsiteY19" fmla="*/ 28282 h 155109"/>
              <a:gd name="connsiteX20" fmla="*/ 683050 w 767567"/>
              <a:gd name="connsiteY20" fmla="*/ 28282 h 155109"/>
              <a:gd name="connsiteX21" fmla="*/ 668369 w 767567"/>
              <a:gd name="connsiteY21" fmla="*/ 41761 h 155109"/>
              <a:gd name="connsiteX22" fmla="*/ 668323 w 767567"/>
              <a:gd name="connsiteY22" fmla="*/ 52296 h 155109"/>
              <a:gd name="connsiteX23" fmla="*/ 681805 w 767567"/>
              <a:gd name="connsiteY23" fmla="*/ 66977 h 155109"/>
              <a:gd name="connsiteX24" fmla="*/ 682996 w 767567"/>
              <a:gd name="connsiteY24" fmla="*/ 66980 h 155109"/>
              <a:gd name="connsiteX25" fmla="*/ 729421 w 767567"/>
              <a:gd name="connsiteY25" fmla="*/ 66980 h 155109"/>
              <a:gd name="connsiteX26" fmla="*/ 767419 w 767567"/>
              <a:gd name="connsiteY26" fmla="*/ 97262 h 155109"/>
              <a:gd name="connsiteX27" fmla="*/ 767567 w 767567"/>
              <a:gd name="connsiteY27" fmla="*/ 101659 h 155109"/>
              <a:gd name="connsiteX28" fmla="*/ 767567 w 767567"/>
              <a:gd name="connsiteY28" fmla="*/ 119869 h 155109"/>
              <a:gd name="connsiteX29" fmla="*/ 729658 w 767567"/>
              <a:gd name="connsiteY29" fmla="*/ 155089 h 155109"/>
              <a:gd name="connsiteX30" fmla="*/ 707691 w 767567"/>
              <a:gd name="connsiteY30" fmla="*/ 155100 h 155109"/>
              <a:gd name="connsiteX31" fmla="*/ 642933 w 767567"/>
              <a:gd name="connsiteY31" fmla="*/ 155100 h 155109"/>
              <a:gd name="connsiteX32" fmla="*/ 637414 w 767567"/>
              <a:gd name="connsiteY32" fmla="*/ 150134 h 155109"/>
              <a:gd name="connsiteX33" fmla="*/ 637414 w 767567"/>
              <a:gd name="connsiteY33" fmla="*/ 131778 h 155109"/>
              <a:gd name="connsiteX34" fmla="*/ 637722 w 767567"/>
              <a:gd name="connsiteY34" fmla="*/ 130231 h 155109"/>
              <a:gd name="connsiteX35" fmla="*/ 642933 w 767567"/>
              <a:gd name="connsiteY35" fmla="*/ 126818 h 155109"/>
              <a:gd name="connsiteX36" fmla="*/ 722048 w 767567"/>
              <a:gd name="connsiteY36" fmla="*/ 126818 h 155109"/>
              <a:gd name="connsiteX37" fmla="*/ 736658 w 767567"/>
              <a:gd name="connsiteY37" fmla="*/ 113342 h 155109"/>
              <a:gd name="connsiteX38" fmla="*/ 736658 w 767567"/>
              <a:gd name="connsiteY38" fmla="*/ 109821 h 155109"/>
              <a:gd name="connsiteX39" fmla="*/ 723247 w 767567"/>
              <a:gd name="connsiteY39" fmla="*/ 95137 h 155109"/>
              <a:gd name="connsiteX40" fmla="*/ 672634 w 767567"/>
              <a:gd name="connsiteY40" fmla="*/ 95137 h 155109"/>
              <a:gd name="connsiteX41" fmla="*/ 637420 w 767567"/>
              <a:gd name="connsiteY41" fmla="*/ 57177 h 155109"/>
              <a:gd name="connsiteX42" fmla="*/ 637417 w 767567"/>
              <a:gd name="connsiteY42" fmla="*/ 35217 h 155109"/>
              <a:gd name="connsiteX43" fmla="*/ 675622 w 767567"/>
              <a:gd name="connsiteY43" fmla="*/ 14 h 155109"/>
              <a:gd name="connsiteX44" fmla="*/ 151429 w 767567"/>
              <a:gd name="connsiteY44" fmla="*/ 6 h 155109"/>
              <a:gd name="connsiteX45" fmla="*/ 215285 w 767567"/>
              <a:gd name="connsiteY45" fmla="*/ 6 h 155109"/>
              <a:gd name="connsiteX46" fmla="*/ 275206 w 767567"/>
              <a:gd name="connsiteY46" fmla="*/ 55299 h 155109"/>
              <a:gd name="connsiteX47" fmla="*/ 275206 w 767567"/>
              <a:gd name="connsiteY47" fmla="*/ 150146 h 155109"/>
              <a:gd name="connsiteX48" fmla="*/ 269690 w 767567"/>
              <a:gd name="connsiteY48" fmla="*/ 155106 h 155109"/>
              <a:gd name="connsiteX49" fmla="*/ 249838 w 767567"/>
              <a:gd name="connsiteY49" fmla="*/ 155106 h 155109"/>
              <a:gd name="connsiteX50" fmla="*/ 244325 w 767567"/>
              <a:gd name="connsiteY50" fmla="*/ 150146 h 155109"/>
              <a:gd name="connsiteX51" fmla="*/ 244325 w 767567"/>
              <a:gd name="connsiteY51" fmla="*/ 55299 h 155109"/>
              <a:gd name="connsiteX52" fmla="*/ 215285 w 767567"/>
              <a:gd name="connsiteY52" fmla="*/ 28288 h 155109"/>
              <a:gd name="connsiteX53" fmla="*/ 177381 w 767567"/>
              <a:gd name="connsiteY53" fmla="*/ 28274 h 155109"/>
              <a:gd name="connsiteX54" fmla="*/ 177381 w 767567"/>
              <a:gd name="connsiteY54" fmla="*/ 149593 h 155109"/>
              <a:gd name="connsiteX55" fmla="*/ 172407 w 767567"/>
              <a:gd name="connsiteY55" fmla="*/ 155106 h 155109"/>
              <a:gd name="connsiteX56" fmla="*/ 151429 w 767567"/>
              <a:gd name="connsiteY56" fmla="*/ 155106 h 155109"/>
              <a:gd name="connsiteX57" fmla="*/ 146461 w 767567"/>
              <a:gd name="connsiteY57" fmla="*/ 149593 h 155109"/>
              <a:gd name="connsiteX58" fmla="*/ 146461 w 767567"/>
              <a:gd name="connsiteY58" fmla="*/ 5527 h 155109"/>
              <a:gd name="connsiteX59" fmla="*/ 151429 w 767567"/>
              <a:gd name="connsiteY59" fmla="*/ 6 h 155109"/>
              <a:gd name="connsiteX60" fmla="*/ 593781 w 767567"/>
              <a:gd name="connsiteY60" fmla="*/ 0 h 155109"/>
              <a:gd name="connsiteX61" fmla="*/ 614690 w 767567"/>
              <a:gd name="connsiteY61" fmla="*/ 0 h 155109"/>
              <a:gd name="connsiteX62" fmla="*/ 619656 w 767567"/>
              <a:gd name="connsiteY62" fmla="*/ 5513 h 155109"/>
              <a:gd name="connsiteX63" fmla="*/ 619701 w 767567"/>
              <a:gd name="connsiteY63" fmla="*/ 11780 h 155109"/>
              <a:gd name="connsiteX64" fmla="*/ 619704 w 767567"/>
              <a:gd name="connsiteY64" fmla="*/ 11780 h 155109"/>
              <a:gd name="connsiteX65" fmla="*/ 619704 w 767567"/>
              <a:gd name="connsiteY65" fmla="*/ 22758 h 155109"/>
              <a:gd name="connsiteX66" fmla="*/ 614738 w 767567"/>
              <a:gd name="connsiteY66" fmla="*/ 28271 h 155109"/>
              <a:gd name="connsiteX67" fmla="*/ 593829 w 767567"/>
              <a:gd name="connsiteY67" fmla="*/ 28271 h 155109"/>
              <a:gd name="connsiteX68" fmla="*/ 588863 w 767567"/>
              <a:gd name="connsiteY68" fmla="*/ 22758 h 155109"/>
              <a:gd name="connsiteX69" fmla="*/ 588818 w 767567"/>
              <a:gd name="connsiteY69" fmla="*/ 11780 h 155109"/>
              <a:gd name="connsiteX70" fmla="*/ 588815 w 767567"/>
              <a:gd name="connsiteY70" fmla="*/ 11780 h 155109"/>
              <a:gd name="connsiteX71" fmla="*/ 588815 w 767567"/>
              <a:gd name="connsiteY71" fmla="*/ 5513 h 155109"/>
              <a:gd name="connsiteX72" fmla="*/ 593781 w 767567"/>
              <a:gd name="connsiteY72" fmla="*/ 0 h 155109"/>
              <a:gd name="connsiteX73" fmla="*/ 447323 w 767567"/>
              <a:gd name="connsiteY73" fmla="*/ 0 h 155109"/>
              <a:gd name="connsiteX74" fmla="*/ 514634 w 767567"/>
              <a:gd name="connsiteY74" fmla="*/ 0 h 155109"/>
              <a:gd name="connsiteX75" fmla="*/ 571100 w 767567"/>
              <a:gd name="connsiteY75" fmla="*/ 54963 h 155109"/>
              <a:gd name="connsiteX76" fmla="*/ 571100 w 767567"/>
              <a:gd name="connsiteY76" fmla="*/ 105094 h 155109"/>
              <a:gd name="connsiteX77" fmla="*/ 511173 w 767567"/>
              <a:gd name="connsiteY77" fmla="*/ 155066 h 155109"/>
              <a:gd name="connsiteX78" fmla="*/ 442354 w 767567"/>
              <a:gd name="connsiteY78" fmla="*/ 155109 h 155109"/>
              <a:gd name="connsiteX79" fmla="*/ 442354 w 767567"/>
              <a:gd name="connsiteY79" fmla="*/ 126855 h 155109"/>
              <a:gd name="connsiteX80" fmla="*/ 511173 w 767567"/>
              <a:gd name="connsiteY80" fmla="*/ 126784 h 155109"/>
              <a:gd name="connsiteX81" fmla="*/ 540219 w 767567"/>
              <a:gd name="connsiteY81" fmla="*/ 105094 h 155109"/>
              <a:gd name="connsiteX82" fmla="*/ 540219 w 767567"/>
              <a:gd name="connsiteY82" fmla="*/ 55288 h 155109"/>
              <a:gd name="connsiteX83" fmla="*/ 511173 w 767567"/>
              <a:gd name="connsiteY83" fmla="*/ 28271 h 155109"/>
              <a:gd name="connsiteX84" fmla="*/ 473260 w 767567"/>
              <a:gd name="connsiteY84" fmla="*/ 28256 h 155109"/>
              <a:gd name="connsiteX85" fmla="*/ 473232 w 767567"/>
              <a:gd name="connsiteY85" fmla="*/ 96744 h 155109"/>
              <a:gd name="connsiteX86" fmla="*/ 468266 w 767567"/>
              <a:gd name="connsiteY86" fmla="*/ 102262 h 155109"/>
              <a:gd name="connsiteX87" fmla="*/ 447314 w 767567"/>
              <a:gd name="connsiteY87" fmla="*/ 102262 h 155109"/>
              <a:gd name="connsiteX88" fmla="*/ 442354 w 767567"/>
              <a:gd name="connsiteY88" fmla="*/ 96744 h 155109"/>
              <a:gd name="connsiteX89" fmla="*/ 442354 w 767567"/>
              <a:gd name="connsiteY89" fmla="*/ 5527 h 155109"/>
              <a:gd name="connsiteX90" fmla="*/ 447323 w 767567"/>
              <a:gd name="connsiteY90" fmla="*/ 0 h 155109"/>
              <a:gd name="connsiteX91" fmla="*/ 41385 w 767567"/>
              <a:gd name="connsiteY91" fmla="*/ 0 h 155109"/>
              <a:gd name="connsiteX92" fmla="*/ 123338 w 767567"/>
              <a:gd name="connsiteY92" fmla="*/ 0 h 155109"/>
              <a:gd name="connsiteX93" fmla="*/ 128745 w 767567"/>
              <a:gd name="connsiteY93" fmla="*/ 4883 h 155109"/>
              <a:gd name="connsiteX94" fmla="*/ 128745 w 767567"/>
              <a:gd name="connsiteY94" fmla="*/ 23404 h 155109"/>
              <a:gd name="connsiteX95" fmla="*/ 123338 w 767567"/>
              <a:gd name="connsiteY95" fmla="*/ 28271 h 155109"/>
              <a:gd name="connsiteX96" fmla="*/ 41952 w 767567"/>
              <a:gd name="connsiteY96" fmla="*/ 28271 h 155109"/>
              <a:gd name="connsiteX97" fmla="*/ 30906 w 767567"/>
              <a:gd name="connsiteY97" fmla="*/ 38632 h 155109"/>
              <a:gd name="connsiteX98" fmla="*/ 30906 w 767567"/>
              <a:gd name="connsiteY98" fmla="*/ 66980 h 155109"/>
              <a:gd name="connsiteX99" fmla="*/ 79579 w 767567"/>
              <a:gd name="connsiteY99" fmla="*/ 66980 h 155109"/>
              <a:gd name="connsiteX100" fmla="*/ 84984 w 767567"/>
              <a:gd name="connsiteY100" fmla="*/ 71858 h 155109"/>
              <a:gd name="connsiteX101" fmla="*/ 84984 w 767567"/>
              <a:gd name="connsiteY101" fmla="*/ 89986 h 155109"/>
              <a:gd name="connsiteX102" fmla="*/ 79579 w 767567"/>
              <a:gd name="connsiteY102" fmla="*/ 94858 h 155109"/>
              <a:gd name="connsiteX103" fmla="*/ 30906 w 767567"/>
              <a:gd name="connsiteY103" fmla="*/ 94858 h 155109"/>
              <a:gd name="connsiteX104" fmla="*/ 30906 w 767567"/>
              <a:gd name="connsiteY104" fmla="*/ 116499 h 155109"/>
              <a:gd name="connsiteX105" fmla="*/ 41952 w 767567"/>
              <a:gd name="connsiteY105" fmla="*/ 126855 h 155109"/>
              <a:gd name="connsiteX106" fmla="*/ 123338 w 767567"/>
              <a:gd name="connsiteY106" fmla="*/ 126855 h 155109"/>
              <a:gd name="connsiteX107" fmla="*/ 128745 w 767567"/>
              <a:gd name="connsiteY107" fmla="*/ 131718 h 155109"/>
              <a:gd name="connsiteX108" fmla="*/ 128745 w 767567"/>
              <a:gd name="connsiteY108" fmla="*/ 150240 h 155109"/>
              <a:gd name="connsiteX109" fmla="*/ 123338 w 767567"/>
              <a:gd name="connsiteY109" fmla="*/ 155109 h 155109"/>
              <a:gd name="connsiteX110" fmla="*/ 41385 w 767567"/>
              <a:gd name="connsiteY110" fmla="*/ 155109 h 155109"/>
              <a:gd name="connsiteX111" fmla="*/ 0 w 767567"/>
              <a:gd name="connsiteY111" fmla="*/ 116986 h 155109"/>
              <a:gd name="connsiteX112" fmla="*/ 0 w 767567"/>
              <a:gd name="connsiteY112" fmla="*/ 38125 h 155109"/>
              <a:gd name="connsiteX113" fmla="*/ 41385 w 767567"/>
              <a:gd name="connsiteY113" fmla="*/ 0 h 155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67567" h="155109">
                <a:moveTo>
                  <a:pt x="593781" y="40345"/>
                </a:moveTo>
                <a:lnTo>
                  <a:pt x="614690" y="40345"/>
                </a:lnTo>
                <a:cubicBezTo>
                  <a:pt x="617428" y="40345"/>
                  <a:pt x="619656" y="42815"/>
                  <a:pt x="619656" y="45858"/>
                </a:cubicBezTo>
                <a:lnTo>
                  <a:pt x="619701" y="97707"/>
                </a:lnTo>
                <a:lnTo>
                  <a:pt x="619704" y="97707"/>
                </a:lnTo>
                <a:lnTo>
                  <a:pt x="619704" y="149553"/>
                </a:lnTo>
                <a:cubicBezTo>
                  <a:pt x="619704" y="152593"/>
                  <a:pt x="617473" y="155066"/>
                  <a:pt x="614738" y="155066"/>
                </a:cubicBezTo>
                <a:lnTo>
                  <a:pt x="593829" y="155066"/>
                </a:lnTo>
                <a:cubicBezTo>
                  <a:pt x="591088" y="155066"/>
                  <a:pt x="588863" y="152593"/>
                  <a:pt x="588863" y="149553"/>
                </a:cubicBezTo>
                <a:lnTo>
                  <a:pt x="588818" y="97707"/>
                </a:lnTo>
                <a:lnTo>
                  <a:pt x="588815" y="97707"/>
                </a:lnTo>
                <a:lnTo>
                  <a:pt x="588815" y="45858"/>
                </a:lnTo>
                <a:cubicBezTo>
                  <a:pt x="588815" y="42815"/>
                  <a:pt x="591046" y="40345"/>
                  <a:pt x="593781" y="40345"/>
                </a:cubicBezTo>
                <a:close/>
                <a:moveTo>
                  <a:pt x="747851" y="6"/>
                </a:moveTo>
                <a:cubicBezTo>
                  <a:pt x="750891" y="6"/>
                  <a:pt x="753364" y="2225"/>
                  <a:pt x="753364" y="4966"/>
                </a:cubicBezTo>
                <a:lnTo>
                  <a:pt x="753364" y="23322"/>
                </a:lnTo>
                <a:cubicBezTo>
                  <a:pt x="753364" y="23806"/>
                  <a:pt x="753268" y="24308"/>
                  <a:pt x="753068" y="24855"/>
                </a:cubicBezTo>
                <a:cubicBezTo>
                  <a:pt x="752316" y="26909"/>
                  <a:pt x="750219" y="28288"/>
                  <a:pt x="747851" y="28288"/>
                </a:cubicBezTo>
                <a:lnTo>
                  <a:pt x="701552" y="28288"/>
                </a:lnTo>
                <a:lnTo>
                  <a:pt x="701372" y="28282"/>
                </a:lnTo>
                <a:lnTo>
                  <a:pt x="683050" y="28282"/>
                </a:lnTo>
                <a:cubicBezTo>
                  <a:pt x="674956" y="28282"/>
                  <a:pt x="668369" y="34330"/>
                  <a:pt x="668369" y="41761"/>
                </a:cubicBezTo>
                <a:lnTo>
                  <a:pt x="668323" y="52296"/>
                </a:lnTo>
                <a:cubicBezTo>
                  <a:pt x="668323" y="60388"/>
                  <a:pt x="674369" y="66977"/>
                  <a:pt x="681805" y="66977"/>
                </a:cubicBezTo>
                <a:lnTo>
                  <a:pt x="682996" y="66980"/>
                </a:lnTo>
                <a:lnTo>
                  <a:pt x="729421" y="66980"/>
                </a:lnTo>
                <a:cubicBezTo>
                  <a:pt x="748139" y="66980"/>
                  <a:pt x="765895" y="80034"/>
                  <a:pt x="767419" y="97262"/>
                </a:cubicBezTo>
                <a:cubicBezTo>
                  <a:pt x="767556" y="98821"/>
                  <a:pt x="767567" y="100257"/>
                  <a:pt x="767567" y="101659"/>
                </a:cubicBezTo>
                <a:lnTo>
                  <a:pt x="767567" y="119869"/>
                </a:lnTo>
                <a:cubicBezTo>
                  <a:pt x="767567" y="139294"/>
                  <a:pt x="750581" y="155089"/>
                  <a:pt x="729658" y="155089"/>
                </a:cubicBezTo>
                <a:lnTo>
                  <a:pt x="707691" y="155100"/>
                </a:lnTo>
                <a:lnTo>
                  <a:pt x="642933" y="155100"/>
                </a:lnTo>
                <a:cubicBezTo>
                  <a:pt x="639890" y="155100"/>
                  <a:pt x="637414" y="152872"/>
                  <a:pt x="637414" y="150134"/>
                </a:cubicBezTo>
                <a:lnTo>
                  <a:pt x="637414" y="131778"/>
                </a:lnTo>
                <a:cubicBezTo>
                  <a:pt x="637414" y="131297"/>
                  <a:pt x="637514" y="130790"/>
                  <a:pt x="637722" y="130231"/>
                </a:cubicBezTo>
                <a:cubicBezTo>
                  <a:pt x="638465" y="128188"/>
                  <a:pt x="640562" y="126818"/>
                  <a:pt x="642933" y="126818"/>
                </a:cubicBezTo>
                <a:lnTo>
                  <a:pt x="722048" y="126818"/>
                </a:lnTo>
                <a:cubicBezTo>
                  <a:pt x="730142" y="126818"/>
                  <a:pt x="736658" y="120775"/>
                  <a:pt x="736658" y="113342"/>
                </a:cubicBezTo>
                <a:lnTo>
                  <a:pt x="736658" y="109821"/>
                </a:lnTo>
                <a:cubicBezTo>
                  <a:pt x="736658" y="101724"/>
                  <a:pt x="730678" y="95137"/>
                  <a:pt x="723247" y="95137"/>
                </a:cubicBezTo>
                <a:lnTo>
                  <a:pt x="672634" y="95137"/>
                </a:lnTo>
                <a:cubicBezTo>
                  <a:pt x="653215" y="95137"/>
                  <a:pt x="637420" y="78108"/>
                  <a:pt x="637420" y="57177"/>
                </a:cubicBezTo>
                <a:lnTo>
                  <a:pt x="637417" y="35217"/>
                </a:lnTo>
                <a:cubicBezTo>
                  <a:pt x="637417" y="15812"/>
                  <a:pt x="654693" y="14"/>
                  <a:pt x="675622" y="14"/>
                </a:cubicBezTo>
                <a:close/>
                <a:moveTo>
                  <a:pt x="151429" y="6"/>
                </a:moveTo>
                <a:lnTo>
                  <a:pt x="215285" y="6"/>
                </a:lnTo>
                <a:cubicBezTo>
                  <a:pt x="248325" y="6"/>
                  <a:pt x="275206" y="24806"/>
                  <a:pt x="275206" y="55299"/>
                </a:cubicBezTo>
                <a:lnTo>
                  <a:pt x="275206" y="150146"/>
                </a:lnTo>
                <a:cubicBezTo>
                  <a:pt x="275206" y="152884"/>
                  <a:pt x="272733" y="155106"/>
                  <a:pt x="269690" y="155106"/>
                </a:cubicBezTo>
                <a:lnTo>
                  <a:pt x="249838" y="155106"/>
                </a:lnTo>
                <a:cubicBezTo>
                  <a:pt x="246798" y="155106"/>
                  <a:pt x="244325" y="152884"/>
                  <a:pt x="244325" y="150146"/>
                </a:cubicBezTo>
                <a:lnTo>
                  <a:pt x="244325" y="55299"/>
                </a:lnTo>
                <a:cubicBezTo>
                  <a:pt x="244325" y="40407"/>
                  <a:pt x="231299" y="28288"/>
                  <a:pt x="215285" y="28288"/>
                </a:cubicBezTo>
                <a:lnTo>
                  <a:pt x="177381" y="28274"/>
                </a:lnTo>
                <a:lnTo>
                  <a:pt x="177381" y="149593"/>
                </a:lnTo>
                <a:cubicBezTo>
                  <a:pt x="177381" y="152633"/>
                  <a:pt x="175148" y="155106"/>
                  <a:pt x="172407" y="155106"/>
                </a:cubicBezTo>
                <a:lnTo>
                  <a:pt x="151429" y="155106"/>
                </a:lnTo>
                <a:cubicBezTo>
                  <a:pt x="148689" y="155106"/>
                  <a:pt x="146461" y="152633"/>
                  <a:pt x="146461" y="149593"/>
                </a:cubicBezTo>
                <a:lnTo>
                  <a:pt x="146461" y="5527"/>
                </a:lnTo>
                <a:cubicBezTo>
                  <a:pt x="146461" y="2481"/>
                  <a:pt x="148689" y="6"/>
                  <a:pt x="151429" y="6"/>
                </a:cubicBezTo>
                <a:close/>
                <a:moveTo>
                  <a:pt x="593781" y="0"/>
                </a:moveTo>
                <a:lnTo>
                  <a:pt x="614690" y="0"/>
                </a:lnTo>
                <a:cubicBezTo>
                  <a:pt x="617428" y="0"/>
                  <a:pt x="619656" y="2473"/>
                  <a:pt x="619656" y="5513"/>
                </a:cubicBezTo>
                <a:lnTo>
                  <a:pt x="619701" y="11780"/>
                </a:lnTo>
                <a:lnTo>
                  <a:pt x="619704" y="11780"/>
                </a:lnTo>
                <a:lnTo>
                  <a:pt x="619704" y="22758"/>
                </a:lnTo>
                <a:cubicBezTo>
                  <a:pt x="619704" y="25798"/>
                  <a:pt x="617473" y="28271"/>
                  <a:pt x="614738" y="28271"/>
                </a:cubicBezTo>
                <a:lnTo>
                  <a:pt x="593829" y="28271"/>
                </a:lnTo>
                <a:cubicBezTo>
                  <a:pt x="591088" y="28271"/>
                  <a:pt x="588863" y="25798"/>
                  <a:pt x="588863" y="22758"/>
                </a:cubicBezTo>
                <a:lnTo>
                  <a:pt x="588818" y="11780"/>
                </a:lnTo>
                <a:lnTo>
                  <a:pt x="588815" y="11780"/>
                </a:lnTo>
                <a:lnTo>
                  <a:pt x="588815" y="5513"/>
                </a:lnTo>
                <a:cubicBezTo>
                  <a:pt x="588815" y="2473"/>
                  <a:pt x="591046" y="0"/>
                  <a:pt x="593781" y="0"/>
                </a:cubicBezTo>
                <a:close/>
                <a:moveTo>
                  <a:pt x="447323" y="0"/>
                </a:moveTo>
                <a:lnTo>
                  <a:pt x="514634" y="0"/>
                </a:lnTo>
                <a:cubicBezTo>
                  <a:pt x="546555" y="0"/>
                  <a:pt x="571100" y="25709"/>
                  <a:pt x="571100" y="54963"/>
                </a:cubicBezTo>
                <a:lnTo>
                  <a:pt x="571100" y="105094"/>
                </a:lnTo>
                <a:cubicBezTo>
                  <a:pt x="571100" y="135582"/>
                  <a:pt x="544216" y="155066"/>
                  <a:pt x="511173" y="155066"/>
                </a:cubicBezTo>
                <a:lnTo>
                  <a:pt x="442354" y="155109"/>
                </a:lnTo>
                <a:lnTo>
                  <a:pt x="442354" y="126855"/>
                </a:lnTo>
                <a:lnTo>
                  <a:pt x="511173" y="126784"/>
                </a:lnTo>
                <a:cubicBezTo>
                  <a:pt x="527190" y="126784"/>
                  <a:pt x="540219" y="119986"/>
                  <a:pt x="540219" y="105094"/>
                </a:cubicBezTo>
                <a:lnTo>
                  <a:pt x="540219" y="55288"/>
                </a:lnTo>
                <a:cubicBezTo>
                  <a:pt x="540219" y="40390"/>
                  <a:pt x="527190" y="28271"/>
                  <a:pt x="511173" y="28271"/>
                </a:cubicBezTo>
                <a:lnTo>
                  <a:pt x="473260" y="28256"/>
                </a:lnTo>
                <a:lnTo>
                  <a:pt x="473232" y="96744"/>
                </a:lnTo>
                <a:cubicBezTo>
                  <a:pt x="473232" y="99790"/>
                  <a:pt x="471007" y="102262"/>
                  <a:pt x="468266" y="102262"/>
                </a:cubicBezTo>
                <a:lnTo>
                  <a:pt x="447314" y="102262"/>
                </a:lnTo>
                <a:cubicBezTo>
                  <a:pt x="444579" y="102262"/>
                  <a:pt x="442354" y="99790"/>
                  <a:pt x="442354" y="96744"/>
                </a:cubicBezTo>
                <a:lnTo>
                  <a:pt x="442354" y="5527"/>
                </a:lnTo>
                <a:cubicBezTo>
                  <a:pt x="442354" y="2481"/>
                  <a:pt x="444582" y="0"/>
                  <a:pt x="447323" y="0"/>
                </a:cubicBezTo>
                <a:close/>
                <a:moveTo>
                  <a:pt x="41385" y="0"/>
                </a:moveTo>
                <a:lnTo>
                  <a:pt x="123338" y="0"/>
                </a:lnTo>
                <a:cubicBezTo>
                  <a:pt x="126432" y="0"/>
                  <a:pt x="128745" y="2194"/>
                  <a:pt x="128745" y="4883"/>
                </a:cubicBezTo>
                <a:lnTo>
                  <a:pt x="128745" y="23404"/>
                </a:lnTo>
                <a:cubicBezTo>
                  <a:pt x="128745" y="26088"/>
                  <a:pt x="126318" y="28271"/>
                  <a:pt x="123338" y="28271"/>
                </a:cubicBezTo>
                <a:lnTo>
                  <a:pt x="41952" y="28271"/>
                </a:lnTo>
                <a:cubicBezTo>
                  <a:pt x="35966" y="28271"/>
                  <a:pt x="30906" y="33014"/>
                  <a:pt x="30906" y="38632"/>
                </a:cubicBezTo>
                <a:lnTo>
                  <a:pt x="30906" y="66980"/>
                </a:lnTo>
                <a:lnTo>
                  <a:pt x="79579" y="66980"/>
                </a:lnTo>
                <a:cubicBezTo>
                  <a:pt x="82559" y="66980"/>
                  <a:pt x="84984" y="69168"/>
                  <a:pt x="84984" y="71858"/>
                </a:cubicBezTo>
                <a:lnTo>
                  <a:pt x="84984" y="89986"/>
                </a:lnTo>
                <a:cubicBezTo>
                  <a:pt x="84984" y="92670"/>
                  <a:pt x="82559" y="94858"/>
                  <a:pt x="79579" y="94858"/>
                </a:cubicBezTo>
                <a:lnTo>
                  <a:pt x="30906" y="94858"/>
                </a:lnTo>
                <a:lnTo>
                  <a:pt x="30906" y="116499"/>
                </a:lnTo>
                <a:cubicBezTo>
                  <a:pt x="30906" y="122112"/>
                  <a:pt x="35966" y="126855"/>
                  <a:pt x="41952" y="126855"/>
                </a:cubicBezTo>
                <a:lnTo>
                  <a:pt x="123338" y="126855"/>
                </a:lnTo>
                <a:cubicBezTo>
                  <a:pt x="126318" y="126855"/>
                  <a:pt x="128745" y="129035"/>
                  <a:pt x="128745" y="131718"/>
                </a:cubicBezTo>
                <a:lnTo>
                  <a:pt x="128745" y="150240"/>
                </a:lnTo>
                <a:cubicBezTo>
                  <a:pt x="128745" y="152924"/>
                  <a:pt x="126318" y="155109"/>
                  <a:pt x="123338" y="155109"/>
                </a:cubicBezTo>
                <a:lnTo>
                  <a:pt x="41385" y="155109"/>
                </a:lnTo>
                <a:cubicBezTo>
                  <a:pt x="18567" y="155109"/>
                  <a:pt x="0" y="138020"/>
                  <a:pt x="0" y="116986"/>
                </a:cubicBezTo>
                <a:lnTo>
                  <a:pt x="0" y="38125"/>
                </a:lnTo>
                <a:cubicBezTo>
                  <a:pt x="0" y="17082"/>
                  <a:pt x="18567" y="0"/>
                  <a:pt x="41385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fr-FR"/>
          </a:p>
        </p:txBody>
      </p:sp>
      <p:sp>
        <p:nvSpPr>
          <p:cNvPr id="22" name="Espace réservé du graphique SmartArt 21">
            <a:extLst>
              <a:ext uri="{FF2B5EF4-FFF2-40B4-BE49-F238E27FC236}">
                <a16:creationId xmlns:a16="http://schemas.microsoft.com/office/drawing/2014/main" id="{48CF0776-4B37-4E29-BAA3-34D7A7B17806}"/>
              </a:ext>
            </a:extLst>
          </p:cNvPr>
          <p:cNvSpPr>
            <a:spLocks noGrp="1"/>
          </p:cNvSpPr>
          <p:nvPr>
            <p:ph type="dgm" sz="quarter" idx="23"/>
          </p:nvPr>
        </p:nvSpPr>
        <p:spPr>
          <a:xfrm>
            <a:off x="595161" y="4854784"/>
            <a:ext cx="125363" cy="116330"/>
          </a:xfrm>
          <a:custGeom>
            <a:avLst/>
            <a:gdLst>
              <a:gd name="connsiteX0" fmla="*/ 56511 w 167151"/>
              <a:gd name="connsiteY0" fmla="*/ 0 h 155106"/>
              <a:gd name="connsiteX1" fmla="*/ 110549 w 167151"/>
              <a:gd name="connsiteY1" fmla="*/ 0 h 155106"/>
              <a:gd name="connsiteX2" fmla="*/ 149413 w 167151"/>
              <a:gd name="connsiteY2" fmla="*/ 36122 h 155106"/>
              <a:gd name="connsiteX3" fmla="*/ 149413 w 167151"/>
              <a:gd name="connsiteY3" fmla="*/ 59009 h 155106"/>
              <a:gd name="connsiteX4" fmla="*/ 110549 w 167151"/>
              <a:gd name="connsiteY4" fmla="*/ 95131 h 155106"/>
              <a:gd name="connsiteX5" fmla="*/ 48620 w 167151"/>
              <a:gd name="connsiteY5" fmla="*/ 95131 h 155106"/>
              <a:gd name="connsiteX6" fmla="*/ 48557 w 167151"/>
              <a:gd name="connsiteY6" fmla="*/ 100003 h 155106"/>
              <a:gd name="connsiteX7" fmla="*/ 77600 w 167151"/>
              <a:gd name="connsiteY7" fmla="*/ 126849 h 155106"/>
              <a:gd name="connsiteX8" fmla="*/ 167151 w 167151"/>
              <a:gd name="connsiteY8" fmla="*/ 126846 h 155106"/>
              <a:gd name="connsiteX9" fmla="*/ 167151 w 167151"/>
              <a:gd name="connsiteY9" fmla="*/ 155106 h 155106"/>
              <a:gd name="connsiteX10" fmla="*/ 77703 w 167151"/>
              <a:gd name="connsiteY10" fmla="*/ 155106 h 155106"/>
              <a:gd name="connsiteX11" fmla="*/ 17639 w 167151"/>
              <a:gd name="connsiteY11" fmla="*/ 99997 h 155106"/>
              <a:gd name="connsiteX12" fmla="*/ 17639 w 167151"/>
              <a:gd name="connsiteY12" fmla="*/ 95131 h 155106"/>
              <a:gd name="connsiteX13" fmla="*/ 0 w 167151"/>
              <a:gd name="connsiteY13" fmla="*/ 95131 h 155106"/>
              <a:gd name="connsiteX14" fmla="*/ 0 w 167151"/>
              <a:gd name="connsiteY14" fmla="*/ 66977 h 155106"/>
              <a:gd name="connsiteX15" fmla="*/ 104754 w 167151"/>
              <a:gd name="connsiteY15" fmla="*/ 66977 h 155106"/>
              <a:gd name="connsiteX16" fmla="*/ 118527 w 167151"/>
              <a:gd name="connsiteY16" fmla="*/ 54416 h 155106"/>
              <a:gd name="connsiteX17" fmla="*/ 118527 w 167151"/>
              <a:gd name="connsiteY17" fmla="*/ 40832 h 155106"/>
              <a:gd name="connsiteX18" fmla="*/ 104754 w 167151"/>
              <a:gd name="connsiteY18" fmla="*/ 28259 h 155106"/>
              <a:gd name="connsiteX19" fmla="*/ 62383 w 167151"/>
              <a:gd name="connsiteY19" fmla="*/ 28259 h 155106"/>
              <a:gd name="connsiteX20" fmla="*/ 48614 w 167151"/>
              <a:gd name="connsiteY20" fmla="*/ 40832 h 155106"/>
              <a:gd name="connsiteX21" fmla="*/ 48614 w 167151"/>
              <a:gd name="connsiteY21" fmla="*/ 49407 h 155106"/>
              <a:gd name="connsiteX22" fmla="*/ 43648 w 167151"/>
              <a:gd name="connsiteY22" fmla="*/ 54926 h 155106"/>
              <a:gd name="connsiteX23" fmla="*/ 22673 w 167151"/>
              <a:gd name="connsiteY23" fmla="*/ 54926 h 155106"/>
              <a:gd name="connsiteX24" fmla="*/ 17713 w 167151"/>
              <a:gd name="connsiteY24" fmla="*/ 49407 h 155106"/>
              <a:gd name="connsiteX25" fmla="*/ 17713 w 167151"/>
              <a:gd name="connsiteY25" fmla="*/ 36122 h 155106"/>
              <a:gd name="connsiteX26" fmla="*/ 47488 w 167151"/>
              <a:gd name="connsiteY26" fmla="*/ 689 h 155106"/>
              <a:gd name="connsiteX27" fmla="*/ 56511 w 167151"/>
              <a:gd name="connsiteY27" fmla="*/ 0 h 155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67151" h="155106">
                <a:moveTo>
                  <a:pt x="56511" y="0"/>
                </a:moveTo>
                <a:lnTo>
                  <a:pt x="110549" y="0"/>
                </a:lnTo>
                <a:cubicBezTo>
                  <a:pt x="131983" y="0"/>
                  <a:pt x="149413" y="16202"/>
                  <a:pt x="149413" y="36122"/>
                </a:cubicBezTo>
                <a:lnTo>
                  <a:pt x="149413" y="59009"/>
                </a:lnTo>
                <a:cubicBezTo>
                  <a:pt x="149413" y="78929"/>
                  <a:pt x="131983" y="95131"/>
                  <a:pt x="110549" y="95131"/>
                </a:cubicBezTo>
                <a:lnTo>
                  <a:pt x="48620" y="95131"/>
                </a:lnTo>
                <a:lnTo>
                  <a:pt x="48557" y="100003"/>
                </a:lnTo>
                <a:cubicBezTo>
                  <a:pt x="48557" y="114889"/>
                  <a:pt x="61586" y="126849"/>
                  <a:pt x="77600" y="126849"/>
                </a:cubicBezTo>
                <a:lnTo>
                  <a:pt x="167151" y="126846"/>
                </a:lnTo>
                <a:lnTo>
                  <a:pt x="167151" y="155106"/>
                </a:lnTo>
                <a:lnTo>
                  <a:pt x="77703" y="155106"/>
                </a:lnTo>
                <a:cubicBezTo>
                  <a:pt x="44659" y="155106"/>
                  <a:pt x="17639" y="130485"/>
                  <a:pt x="17639" y="99997"/>
                </a:cubicBezTo>
                <a:lnTo>
                  <a:pt x="17639" y="95131"/>
                </a:lnTo>
                <a:lnTo>
                  <a:pt x="0" y="95131"/>
                </a:lnTo>
                <a:lnTo>
                  <a:pt x="0" y="66977"/>
                </a:lnTo>
                <a:lnTo>
                  <a:pt x="104754" y="66977"/>
                </a:lnTo>
                <a:cubicBezTo>
                  <a:pt x="112350" y="66977"/>
                  <a:pt x="118527" y="61342"/>
                  <a:pt x="118527" y="54416"/>
                </a:cubicBezTo>
                <a:lnTo>
                  <a:pt x="118527" y="40832"/>
                </a:lnTo>
                <a:cubicBezTo>
                  <a:pt x="118527" y="33900"/>
                  <a:pt x="112350" y="28259"/>
                  <a:pt x="104754" y="28259"/>
                </a:cubicBezTo>
                <a:lnTo>
                  <a:pt x="62383" y="28259"/>
                </a:lnTo>
                <a:cubicBezTo>
                  <a:pt x="54791" y="28259"/>
                  <a:pt x="48614" y="33900"/>
                  <a:pt x="48614" y="40832"/>
                </a:cubicBezTo>
                <a:lnTo>
                  <a:pt x="48614" y="49407"/>
                </a:lnTo>
                <a:cubicBezTo>
                  <a:pt x="48614" y="52447"/>
                  <a:pt x="46389" y="54926"/>
                  <a:pt x="43648" y="54926"/>
                </a:cubicBezTo>
                <a:lnTo>
                  <a:pt x="22673" y="54926"/>
                </a:lnTo>
                <a:cubicBezTo>
                  <a:pt x="19935" y="54926"/>
                  <a:pt x="17713" y="52447"/>
                  <a:pt x="17713" y="49407"/>
                </a:cubicBezTo>
                <a:lnTo>
                  <a:pt x="17713" y="36122"/>
                </a:lnTo>
                <a:cubicBezTo>
                  <a:pt x="17713" y="19339"/>
                  <a:pt x="29918" y="4590"/>
                  <a:pt x="47488" y="689"/>
                </a:cubicBezTo>
                <a:cubicBezTo>
                  <a:pt x="50474" y="28"/>
                  <a:pt x="53509" y="0"/>
                  <a:pt x="5651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7142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D9F9ED3-28A3-4E16-9B7B-702BB50C75A3}"/>
              </a:ext>
            </a:extLst>
          </p:cNvPr>
          <p:cNvSpPr/>
          <p:nvPr userDrawn="1"/>
        </p:nvSpPr>
        <p:spPr>
          <a:xfrm>
            <a:off x="4697730" y="0"/>
            <a:ext cx="4446270" cy="514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506D7A77-3261-4789-90AF-4391ECC68EB7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Document confidentiel - ne pas diffuser                          26 / 01 /2022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5070C08-0C4F-480C-A4AD-38AC3DBE4AC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DMEO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A20B3F73-B7A3-4D47-82E4-C5AA9E80D6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5" name="Espace réservé du texte 12">
            <a:extLst>
              <a:ext uri="{FF2B5EF4-FFF2-40B4-BE49-F238E27FC236}">
                <a16:creationId xmlns:a16="http://schemas.microsoft.com/office/drawing/2014/main" id="{D1203CFD-6366-4ACD-B1CE-A7B111FCE2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9335" y="1549561"/>
            <a:ext cx="4181477" cy="72853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EC6C1856-89A9-40CF-B4C0-D16A188E2C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4329" y="366268"/>
            <a:ext cx="4181478" cy="1015374"/>
          </a:xfrm>
        </p:spPr>
        <p:txBody>
          <a:bodyPr/>
          <a:lstStyle>
            <a:lvl1pPr>
              <a:lnSpc>
                <a:spcPct val="84000"/>
              </a:lnSpc>
              <a:defRPr sz="2588"/>
            </a:lvl1pPr>
          </a:lstStyle>
          <a:p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br>
              <a:rPr lang="fr-FR"/>
            </a:b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br>
              <a:rPr lang="fr-FR"/>
            </a:b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9569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430">
          <p15:clr>
            <a:srgbClr val="FBAE40"/>
          </p15:clr>
        </p15:guide>
        <p15:guide id="2" orient="horz" pos="845">
          <p15:clr>
            <a:srgbClr val="FBAE40"/>
          </p15:clr>
        </p15:guide>
        <p15:guide id="3" orient="horz" pos="3475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9">
            <a:extLst>
              <a:ext uri="{FF2B5EF4-FFF2-40B4-BE49-F238E27FC236}">
                <a16:creationId xmlns:a16="http://schemas.microsoft.com/office/drawing/2014/main" id="{506D7A77-3261-4789-90AF-4391ECC68EB7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Document confidentiel - ne pas diffuser                          26 / 01 /2022</a:t>
            </a:r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05070C08-0C4F-480C-A4AD-38AC3DBE4AC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DMEO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A20B3F73-B7A3-4D47-82E4-C5AA9E80D66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6" name="Titre 8">
            <a:extLst>
              <a:ext uri="{FF2B5EF4-FFF2-40B4-BE49-F238E27FC236}">
                <a16:creationId xmlns:a16="http://schemas.microsoft.com/office/drawing/2014/main" id="{EC6C1856-89A9-40CF-B4C0-D16A188E2C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043" y="366268"/>
            <a:ext cx="8381655" cy="668933"/>
          </a:xfrm>
        </p:spPr>
        <p:txBody>
          <a:bodyPr/>
          <a:lstStyle>
            <a:lvl1pPr>
              <a:lnSpc>
                <a:spcPct val="84000"/>
              </a:lnSpc>
              <a:defRPr sz="2588"/>
            </a:lvl1pPr>
          </a:lstStyle>
          <a:p>
            <a:r>
              <a:rPr lang="fr-FR"/>
              <a:t>Lorem ipsum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consectetuer</a:t>
            </a:r>
            <a:br>
              <a:rPr lang="fr-FR"/>
            </a:b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, </a:t>
            </a:r>
            <a:r>
              <a:rPr lang="fr-FR" err="1"/>
              <a:t>sed</a:t>
            </a:r>
            <a:r>
              <a:rPr lang="fr-FR"/>
              <a:t> diam </a:t>
            </a:r>
            <a:r>
              <a:rPr lang="fr-FR" err="1"/>
              <a:t>nonummy</a:t>
            </a:r>
            <a:r>
              <a:rPr lang="fr-FR"/>
              <a:t> </a:t>
            </a:r>
            <a:r>
              <a:rPr lang="fr-FR" err="1"/>
              <a:t>nibh</a:t>
            </a:r>
            <a:r>
              <a:rPr lang="fr-FR"/>
              <a:t> </a:t>
            </a:r>
            <a:r>
              <a:rPr lang="fr-FR" err="1"/>
              <a:t>euismod</a:t>
            </a:r>
            <a:endParaRPr lang="fr-FR"/>
          </a:p>
        </p:txBody>
      </p: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DCE6F3B6-60EE-44F2-BA84-2C199F1096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0044" y="1215629"/>
            <a:ext cx="5473544" cy="728533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90580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110">
          <p15:clr>
            <a:srgbClr val="FBAE40"/>
          </p15:clr>
        </p15:guide>
        <p15:guide id="2" orient="horz" pos="1275">
          <p15:clr>
            <a:srgbClr val="FBAE40"/>
          </p15:clr>
        </p15:guide>
        <p15:guide id="3" orient="horz" pos="3385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uverture 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1686" y="345758"/>
            <a:ext cx="5490474" cy="1621021"/>
          </a:xfrm>
        </p:spPr>
        <p:txBody>
          <a:bodyPr anchor="b"/>
          <a:lstStyle>
            <a:lvl1pPr algn="l">
              <a:lnSpc>
                <a:spcPct val="76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fr-FR"/>
              <a:t>Titre de la </a:t>
            </a:r>
            <a:br>
              <a:rPr lang="fr-FR"/>
            </a:br>
            <a:r>
              <a:rPr lang="fr-FR"/>
              <a:t>présentation </a:t>
            </a:r>
            <a:br>
              <a:rPr lang="fr-FR"/>
            </a:br>
            <a:r>
              <a:rPr lang="fr-FR"/>
              <a:t>sur trois lignes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1211" y="2140609"/>
            <a:ext cx="4824677" cy="467436"/>
          </a:xfrm>
        </p:spPr>
        <p:txBody>
          <a:bodyPr/>
          <a:lstStyle>
            <a:lvl1pPr marL="0" indent="0" algn="l">
              <a:lnSpc>
                <a:spcPct val="80000"/>
              </a:lnSpc>
              <a:buNone/>
              <a:defRPr sz="1875">
                <a:solidFill>
                  <a:schemeClr val="bg1"/>
                </a:solidFill>
                <a:latin typeface="Enedis Light" pitchFamily="50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/>
              <a:t>Sous-titre de la présentation </a:t>
            </a:r>
            <a:br>
              <a:rPr lang="fr-FR"/>
            </a:br>
            <a:r>
              <a:rPr lang="fr-FR"/>
              <a:t>sur deux lignes</a:t>
            </a:r>
            <a:endParaRPr lang="en-US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9B6F8A9-9A1E-478A-8B80-2A55B884E0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94090" y="4626522"/>
            <a:ext cx="1977628" cy="169277"/>
          </a:xfrm>
        </p:spPr>
        <p:txBody>
          <a:bodyPr/>
          <a:lstStyle>
            <a:lvl1pPr algn="r">
              <a:defRPr sz="1125">
                <a:solidFill>
                  <a:schemeClr val="bg1"/>
                </a:solidFill>
                <a:latin typeface="Enedis Light" pitchFamily="50" charset="0"/>
              </a:defRPr>
            </a:lvl1pPr>
          </a:lstStyle>
          <a:p>
            <a:pPr lvl="0"/>
            <a:r>
              <a:rPr lang="fr-FR"/>
              <a:t>00 / 00 / 2021</a:t>
            </a:r>
          </a:p>
        </p:txBody>
      </p:sp>
      <p:grpSp>
        <p:nvGrpSpPr>
          <p:cNvPr id="6" name="Graphique 10">
            <a:extLst>
              <a:ext uri="{FF2B5EF4-FFF2-40B4-BE49-F238E27FC236}">
                <a16:creationId xmlns:a16="http://schemas.microsoft.com/office/drawing/2014/main" id="{3270F1C2-39F4-4808-A348-572B35FDA73D}"/>
              </a:ext>
            </a:extLst>
          </p:cNvPr>
          <p:cNvGrpSpPr/>
          <p:nvPr/>
        </p:nvGrpSpPr>
        <p:grpSpPr>
          <a:xfrm>
            <a:off x="385499" y="4493606"/>
            <a:ext cx="1287505" cy="260184"/>
            <a:chOff x="513998" y="5991475"/>
            <a:chExt cx="1716673" cy="346912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1D61045-1864-4893-AB9C-647365F6D11E}"/>
                </a:ext>
              </a:extLst>
            </p:cNvPr>
            <p:cNvSpPr/>
            <p:nvPr/>
          </p:nvSpPr>
          <p:spPr>
            <a:xfrm>
              <a:off x="1129494" y="5991488"/>
              <a:ext cx="373834" cy="346899"/>
            </a:xfrm>
            <a:custGeom>
              <a:avLst/>
              <a:gdLst>
                <a:gd name="connsiteX0" fmla="*/ 173802 w 373834"/>
                <a:gd name="connsiteY0" fmla="*/ 283740 h 346899"/>
                <a:gd name="connsiteX1" fmla="*/ 108846 w 373834"/>
                <a:gd name="connsiteY1" fmla="*/ 223698 h 346899"/>
                <a:gd name="connsiteX2" fmla="*/ 108987 w 373834"/>
                <a:gd name="connsiteY2" fmla="*/ 212802 h 346899"/>
                <a:gd name="connsiteX3" fmla="*/ 247493 w 373834"/>
                <a:gd name="connsiteY3" fmla="*/ 212802 h 346899"/>
                <a:gd name="connsiteX4" fmla="*/ 334413 w 373834"/>
                <a:gd name="connsiteY4" fmla="*/ 132012 h 346899"/>
                <a:gd name="connsiteX5" fmla="*/ 334413 w 373834"/>
                <a:gd name="connsiteY5" fmla="*/ 80827 h 346899"/>
                <a:gd name="connsiteX6" fmla="*/ 247493 w 373834"/>
                <a:gd name="connsiteY6" fmla="*/ 37 h 346899"/>
                <a:gd name="connsiteX7" fmla="*/ 126637 w 373834"/>
                <a:gd name="connsiteY7" fmla="*/ 37 h 346899"/>
                <a:gd name="connsiteX8" fmla="*/ 106457 w 373834"/>
                <a:gd name="connsiteY8" fmla="*/ 1579 h 346899"/>
                <a:gd name="connsiteX9" fmla="*/ 39864 w 373834"/>
                <a:gd name="connsiteY9" fmla="*/ 80827 h 346899"/>
                <a:gd name="connsiteX10" fmla="*/ 39864 w 373834"/>
                <a:gd name="connsiteY10" fmla="*/ 110539 h 346899"/>
                <a:gd name="connsiteX11" fmla="*/ 50958 w 373834"/>
                <a:gd name="connsiteY11" fmla="*/ 122881 h 346899"/>
                <a:gd name="connsiteX12" fmla="*/ 97868 w 373834"/>
                <a:gd name="connsiteY12" fmla="*/ 122881 h 346899"/>
                <a:gd name="connsiteX13" fmla="*/ 108974 w 373834"/>
                <a:gd name="connsiteY13" fmla="*/ 110539 h 346899"/>
                <a:gd name="connsiteX14" fmla="*/ 108974 w 373834"/>
                <a:gd name="connsiteY14" fmla="*/ 91359 h 346899"/>
                <a:gd name="connsiteX15" fmla="*/ 139769 w 373834"/>
                <a:gd name="connsiteY15" fmla="*/ 63240 h 346899"/>
                <a:gd name="connsiteX16" fmla="*/ 234533 w 373834"/>
                <a:gd name="connsiteY16" fmla="*/ 63240 h 346899"/>
                <a:gd name="connsiteX17" fmla="*/ 265335 w 373834"/>
                <a:gd name="connsiteY17" fmla="*/ 91359 h 346899"/>
                <a:gd name="connsiteX18" fmla="*/ 265335 w 373834"/>
                <a:gd name="connsiteY18" fmla="*/ 121741 h 346899"/>
                <a:gd name="connsiteX19" fmla="*/ 234533 w 373834"/>
                <a:gd name="connsiteY19" fmla="*/ 149834 h 346899"/>
                <a:gd name="connsiteX20" fmla="*/ 250 w 373834"/>
                <a:gd name="connsiteY20" fmla="*/ 149834 h 346899"/>
                <a:gd name="connsiteX21" fmla="*/ 250 w 373834"/>
                <a:gd name="connsiteY21" fmla="*/ 212802 h 346899"/>
                <a:gd name="connsiteX22" fmla="*/ 39698 w 373834"/>
                <a:gd name="connsiteY22" fmla="*/ 212802 h 346899"/>
                <a:gd name="connsiteX23" fmla="*/ 39698 w 373834"/>
                <a:gd name="connsiteY23" fmla="*/ 223685 h 346899"/>
                <a:gd name="connsiteX24" fmla="*/ 174031 w 373834"/>
                <a:gd name="connsiteY24" fmla="*/ 346937 h 346899"/>
                <a:gd name="connsiteX25" fmla="*/ 374084 w 373834"/>
                <a:gd name="connsiteY25" fmla="*/ 346937 h 346899"/>
                <a:gd name="connsiteX26" fmla="*/ 374084 w 373834"/>
                <a:gd name="connsiteY26" fmla="*/ 283734 h 346899"/>
                <a:gd name="connsiteX27" fmla="*/ 173802 w 373834"/>
                <a:gd name="connsiteY27" fmla="*/ 283740 h 346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3834" h="346899">
                  <a:moveTo>
                    <a:pt x="173802" y="283740"/>
                  </a:moveTo>
                  <a:cubicBezTo>
                    <a:pt x="137985" y="283740"/>
                    <a:pt x="108846" y="256991"/>
                    <a:pt x="108846" y="223698"/>
                  </a:cubicBezTo>
                  <a:lnTo>
                    <a:pt x="108987" y="212802"/>
                  </a:lnTo>
                  <a:lnTo>
                    <a:pt x="247493" y="212802"/>
                  </a:lnTo>
                  <a:cubicBezTo>
                    <a:pt x="295429" y="212802"/>
                    <a:pt x="334413" y="176564"/>
                    <a:pt x="334413" y="132012"/>
                  </a:cubicBezTo>
                  <a:lnTo>
                    <a:pt x="334413" y="80827"/>
                  </a:lnTo>
                  <a:cubicBezTo>
                    <a:pt x="334413" y="36274"/>
                    <a:pt x="295429" y="37"/>
                    <a:pt x="247493" y="37"/>
                  </a:cubicBezTo>
                  <a:lnTo>
                    <a:pt x="126637" y="37"/>
                  </a:lnTo>
                  <a:cubicBezTo>
                    <a:pt x="119921" y="37"/>
                    <a:pt x="113135" y="101"/>
                    <a:pt x="106457" y="1579"/>
                  </a:cubicBezTo>
                  <a:cubicBezTo>
                    <a:pt x="67161" y="10302"/>
                    <a:pt x="39864" y="43290"/>
                    <a:pt x="39864" y="80827"/>
                  </a:cubicBezTo>
                  <a:lnTo>
                    <a:pt x="39864" y="110539"/>
                  </a:lnTo>
                  <a:cubicBezTo>
                    <a:pt x="39864" y="117338"/>
                    <a:pt x="44834" y="122881"/>
                    <a:pt x="50958" y="122881"/>
                  </a:cubicBezTo>
                  <a:lnTo>
                    <a:pt x="97868" y="122881"/>
                  </a:lnTo>
                  <a:cubicBezTo>
                    <a:pt x="103997" y="122881"/>
                    <a:pt x="108974" y="117338"/>
                    <a:pt x="108974" y="110539"/>
                  </a:cubicBezTo>
                  <a:lnTo>
                    <a:pt x="108974" y="91359"/>
                  </a:lnTo>
                  <a:cubicBezTo>
                    <a:pt x="108974" y="75856"/>
                    <a:pt x="122788" y="63240"/>
                    <a:pt x="139769" y="63240"/>
                  </a:cubicBezTo>
                  <a:lnTo>
                    <a:pt x="234533" y="63240"/>
                  </a:lnTo>
                  <a:cubicBezTo>
                    <a:pt x="251520" y="63240"/>
                    <a:pt x="265335" y="75856"/>
                    <a:pt x="265335" y="91359"/>
                  </a:cubicBezTo>
                  <a:lnTo>
                    <a:pt x="265335" y="121741"/>
                  </a:lnTo>
                  <a:cubicBezTo>
                    <a:pt x="265335" y="137231"/>
                    <a:pt x="251520" y="149834"/>
                    <a:pt x="234533" y="149834"/>
                  </a:cubicBezTo>
                  <a:lnTo>
                    <a:pt x="250" y="149834"/>
                  </a:lnTo>
                  <a:lnTo>
                    <a:pt x="250" y="212802"/>
                  </a:lnTo>
                  <a:lnTo>
                    <a:pt x="39698" y="212802"/>
                  </a:lnTo>
                  <a:lnTo>
                    <a:pt x="39698" y="223685"/>
                  </a:lnTo>
                  <a:cubicBezTo>
                    <a:pt x="39698" y="291871"/>
                    <a:pt x="100130" y="346937"/>
                    <a:pt x="174031" y="346937"/>
                  </a:cubicBezTo>
                  <a:lnTo>
                    <a:pt x="374084" y="346937"/>
                  </a:lnTo>
                  <a:lnTo>
                    <a:pt x="374084" y="283734"/>
                  </a:lnTo>
                  <a:lnTo>
                    <a:pt x="173802" y="283740"/>
                  </a:lnTo>
                  <a:close/>
                </a:path>
              </a:pathLst>
            </a:custGeom>
            <a:solidFill>
              <a:srgbClr val="96CD32"/>
            </a:solidFill>
            <a:ln w="6362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0266735-E994-4E7C-84F7-3430D095B16A}"/>
                </a:ext>
              </a:extLst>
            </p:cNvPr>
            <p:cNvSpPr/>
            <p:nvPr/>
          </p:nvSpPr>
          <p:spPr>
            <a:xfrm>
              <a:off x="513998" y="5991475"/>
              <a:ext cx="1716673" cy="346905"/>
            </a:xfrm>
            <a:custGeom>
              <a:avLst/>
              <a:gdLst>
                <a:gd name="connsiteX0" fmla="*/ 1386323 w 1716673"/>
                <a:gd name="connsiteY0" fmla="*/ 26425 h 346905"/>
                <a:gd name="connsiteX1" fmla="*/ 1386221 w 1716673"/>
                <a:gd name="connsiteY1" fmla="*/ 12407 h 346905"/>
                <a:gd name="connsiteX2" fmla="*/ 1375114 w 1716673"/>
                <a:gd name="connsiteY2" fmla="*/ 78 h 346905"/>
                <a:gd name="connsiteX3" fmla="*/ 1328351 w 1716673"/>
                <a:gd name="connsiteY3" fmla="*/ 78 h 346905"/>
                <a:gd name="connsiteX4" fmla="*/ 1317245 w 1716673"/>
                <a:gd name="connsiteY4" fmla="*/ 12407 h 346905"/>
                <a:gd name="connsiteX5" fmla="*/ 1317245 w 1716673"/>
                <a:gd name="connsiteY5" fmla="*/ 26425 h 346905"/>
                <a:gd name="connsiteX6" fmla="*/ 1317251 w 1716673"/>
                <a:gd name="connsiteY6" fmla="*/ 26425 h 346905"/>
                <a:gd name="connsiteX7" fmla="*/ 1317353 w 1716673"/>
                <a:gd name="connsiteY7" fmla="*/ 50976 h 346905"/>
                <a:gd name="connsiteX8" fmla="*/ 1328459 w 1716673"/>
                <a:gd name="connsiteY8" fmla="*/ 63306 h 346905"/>
                <a:gd name="connsiteX9" fmla="*/ 1375223 w 1716673"/>
                <a:gd name="connsiteY9" fmla="*/ 63306 h 346905"/>
                <a:gd name="connsiteX10" fmla="*/ 1386329 w 1716673"/>
                <a:gd name="connsiteY10" fmla="*/ 50976 h 346905"/>
                <a:gd name="connsiteX11" fmla="*/ 1386329 w 1716673"/>
                <a:gd name="connsiteY11" fmla="*/ 26425 h 346905"/>
                <a:gd name="connsiteX12" fmla="*/ 1386323 w 1716673"/>
                <a:gd name="connsiteY12" fmla="*/ 26425 h 346905"/>
                <a:gd name="connsiteX13" fmla="*/ 1386323 w 1716673"/>
                <a:gd name="connsiteY13" fmla="*/ 218602 h 346905"/>
                <a:gd name="connsiteX14" fmla="*/ 1386221 w 1716673"/>
                <a:gd name="connsiteY14" fmla="*/ 102640 h 346905"/>
                <a:gd name="connsiteX15" fmla="*/ 1375114 w 1716673"/>
                <a:gd name="connsiteY15" fmla="*/ 90310 h 346905"/>
                <a:gd name="connsiteX16" fmla="*/ 1328351 w 1716673"/>
                <a:gd name="connsiteY16" fmla="*/ 90310 h 346905"/>
                <a:gd name="connsiteX17" fmla="*/ 1317245 w 1716673"/>
                <a:gd name="connsiteY17" fmla="*/ 102640 h 346905"/>
                <a:gd name="connsiteX18" fmla="*/ 1317245 w 1716673"/>
                <a:gd name="connsiteY18" fmla="*/ 218602 h 346905"/>
                <a:gd name="connsiteX19" fmla="*/ 1317251 w 1716673"/>
                <a:gd name="connsiteY19" fmla="*/ 218602 h 346905"/>
                <a:gd name="connsiteX20" fmla="*/ 1317353 w 1716673"/>
                <a:gd name="connsiteY20" fmla="*/ 334558 h 346905"/>
                <a:gd name="connsiteX21" fmla="*/ 1328459 w 1716673"/>
                <a:gd name="connsiteY21" fmla="*/ 346888 h 346905"/>
                <a:gd name="connsiteX22" fmla="*/ 1375223 w 1716673"/>
                <a:gd name="connsiteY22" fmla="*/ 346888 h 346905"/>
                <a:gd name="connsiteX23" fmla="*/ 1386329 w 1716673"/>
                <a:gd name="connsiteY23" fmla="*/ 334558 h 346905"/>
                <a:gd name="connsiteX24" fmla="*/ 1386329 w 1716673"/>
                <a:gd name="connsiteY24" fmla="*/ 218602 h 346905"/>
                <a:gd name="connsiteX25" fmla="*/ 1386323 w 1716673"/>
                <a:gd name="connsiteY25" fmla="*/ 218602 h 346905"/>
                <a:gd name="connsiteX26" fmla="*/ 1151339 w 1716673"/>
                <a:gd name="connsiteY26" fmla="*/ 78 h 346905"/>
                <a:gd name="connsiteX27" fmla="*/ 1000796 w 1716673"/>
                <a:gd name="connsiteY27" fmla="*/ 78 h 346905"/>
                <a:gd name="connsiteX28" fmla="*/ 989683 w 1716673"/>
                <a:gd name="connsiteY28" fmla="*/ 12439 h 346905"/>
                <a:gd name="connsiteX29" fmla="*/ 989683 w 1716673"/>
                <a:gd name="connsiteY29" fmla="*/ 216448 h 346905"/>
                <a:gd name="connsiteX30" fmla="*/ 1000776 w 1716673"/>
                <a:gd name="connsiteY30" fmla="*/ 228791 h 346905"/>
                <a:gd name="connsiteX31" fmla="*/ 1047636 w 1716673"/>
                <a:gd name="connsiteY31" fmla="*/ 228791 h 346905"/>
                <a:gd name="connsiteX32" fmla="*/ 1058742 w 1716673"/>
                <a:gd name="connsiteY32" fmla="*/ 216448 h 346905"/>
                <a:gd name="connsiteX33" fmla="*/ 1058806 w 1716673"/>
                <a:gd name="connsiteY33" fmla="*/ 63274 h 346905"/>
                <a:gd name="connsiteX34" fmla="*/ 1143597 w 1716673"/>
                <a:gd name="connsiteY34" fmla="*/ 63306 h 346905"/>
                <a:gd name="connsiteX35" fmla="*/ 1208559 w 1716673"/>
                <a:gd name="connsiteY35" fmla="*/ 123731 h 346905"/>
                <a:gd name="connsiteX36" fmla="*/ 1208559 w 1716673"/>
                <a:gd name="connsiteY36" fmla="*/ 235124 h 346905"/>
                <a:gd name="connsiteX37" fmla="*/ 1143597 w 1716673"/>
                <a:gd name="connsiteY37" fmla="*/ 283634 h 346905"/>
                <a:gd name="connsiteX38" fmla="*/ 989683 w 1716673"/>
                <a:gd name="connsiteY38" fmla="*/ 283793 h 346905"/>
                <a:gd name="connsiteX39" fmla="*/ 989683 w 1716673"/>
                <a:gd name="connsiteY39" fmla="*/ 346983 h 346905"/>
                <a:gd name="connsiteX40" fmla="*/ 1143597 w 1716673"/>
                <a:gd name="connsiteY40" fmla="*/ 346888 h 346905"/>
                <a:gd name="connsiteX41" fmla="*/ 1277624 w 1716673"/>
                <a:gd name="connsiteY41" fmla="*/ 235124 h 346905"/>
                <a:gd name="connsiteX42" fmla="*/ 1277624 w 1716673"/>
                <a:gd name="connsiteY42" fmla="*/ 123004 h 346905"/>
                <a:gd name="connsiteX43" fmla="*/ 1151339 w 1716673"/>
                <a:gd name="connsiteY43" fmla="*/ 78 h 346905"/>
                <a:gd name="connsiteX44" fmla="*/ 1717026 w 1716673"/>
                <a:gd name="connsiteY44" fmla="*/ 227440 h 346905"/>
                <a:gd name="connsiteX45" fmla="*/ 1716694 w 1716673"/>
                <a:gd name="connsiteY45" fmla="*/ 217608 h 346905"/>
                <a:gd name="connsiteX46" fmla="*/ 1631712 w 1716673"/>
                <a:gd name="connsiteY46" fmla="*/ 149881 h 346905"/>
                <a:gd name="connsiteX47" fmla="*/ 1527881 w 1716673"/>
                <a:gd name="connsiteY47" fmla="*/ 149881 h 346905"/>
                <a:gd name="connsiteX48" fmla="*/ 1525218 w 1716673"/>
                <a:gd name="connsiteY48" fmla="*/ 149875 h 346905"/>
                <a:gd name="connsiteX49" fmla="*/ 1495066 w 1716673"/>
                <a:gd name="connsiteY49" fmla="*/ 117040 h 346905"/>
                <a:gd name="connsiteX50" fmla="*/ 1495168 w 1716673"/>
                <a:gd name="connsiteY50" fmla="*/ 93477 h 346905"/>
                <a:gd name="connsiteX51" fmla="*/ 1528002 w 1716673"/>
                <a:gd name="connsiteY51" fmla="*/ 63331 h 346905"/>
                <a:gd name="connsiteX52" fmla="*/ 1568980 w 1716673"/>
                <a:gd name="connsiteY52" fmla="*/ 63331 h 346905"/>
                <a:gd name="connsiteX53" fmla="*/ 1569382 w 1716673"/>
                <a:gd name="connsiteY53" fmla="*/ 63344 h 346905"/>
                <a:gd name="connsiteX54" fmla="*/ 1672932 w 1716673"/>
                <a:gd name="connsiteY54" fmla="*/ 63344 h 346905"/>
                <a:gd name="connsiteX55" fmla="*/ 1684599 w 1716673"/>
                <a:gd name="connsiteY55" fmla="*/ 55666 h 346905"/>
                <a:gd name="connsiteX56" fmla="*/ 1685261 w 1716673"/>
                <a:gd name="connsiteY56" fmla="*/ 52238 h 346905"/>
                <a:gd name="connsiteX57" fmla="*/ 1685261 w 1716673"/>
                <a:gd name="connsiteY57" fmla="*/ 11184 h 346905"/>
                <a:gd name="connsiteX58" fmla="*/ 1672932 w 1716673"/>
                <a:gd name="connsiteY58" fmla="*/ 90 h 346905"/>
                <a:gd name="connsiteX59" fmla="*/ 1511391 w 1716673"/>
                <a:gd name="connsiteY59" fmla="*/ 109 h 346905"/>
                <a:gd name="connsiteX60" fmla="*/ 1425943 w 1716673"/>
                <a:gd name="connsiteY60" fmla="*/ 78841 h 346905"/>
                <a:gd name="connsiteX61" fmla="*/ 1425950 w 1716673"/>
                <a:gd name="connsiteY61" fmla="*/ 127955 h 346905"/>
                <a:gd name="connsiteX62" fmla="*/ 1504707 w 1716673"/>
                <a:gd name="connsiteY62" fmla="*/ 212855 h 346905"/>
                <a:gd name="connsiteX63" fmla="*/ 1617904 w 1716673"/>
                <a:gd name="connsiteY63" fmla="*/ 212855 h 346905"/>
                <a:gd name="connsiteX64" fmla="*/ 1647896 w 1716673"/>
                <a:gd name="connsiteY64" fmla="*/ 245695 h 346905"/>
                <a:gd name="connsiteX65" fmla="*/ 1647896 w 1716673"/>
                <a:gd name="connsiteY65" fmla="*/ 253571 h 346905"/>
                <a:gd name="connsiteX66" fmla="*/ 1615221 w 1716673"/>
                <a:gd name="connsiteY66" fmla="*/ 283710 h 346905"/>
                <a:gd name="connsiteX67" fmla="*/ 1438279 w 1716673"/>
                <a:gd name="connsiteY67" fmla="*/ 283710 h 346905"/>
                <a:gd name="connsiteX68" fmla="*/ 1426625 w 1716673"/>
                <a:gd name="connsiteY68" fmla="*/ 291344 h 346905"/>
                <a:gd name="connsiteX69" fmla="*/ 1425937 w 1716673"/>
                <a:gd name="connsiteY69" fmla="*/ 294804 h 346905"/>
                <a:gd name="connsiteX70" fmla="*/ 1425937 w 1716673"/>
                <a:gd name="connsiteY70" fmla="*/ 335858 h 346905"/>
                <a:gd name="connsiteX71" fmla="*/ 1438279 w 1716673"/>
                <a:gd name="connsiteY71" fmla="*/ 346964 h 346905"/>
                <a:gd name="connsiteX72" fmla="*/ 1583113 w 1716673"/>
                <a:gd name="connsiteY72" fmla="*/ 346964 h 346905"/>
                <a:gd name="connsiteX73" fmla="*/ 1632241 w 1716673"/>
                <a:gd name="connsiteY73" fmla="*/ 346939 h 346905"/>
                <a:gd name="connsiteX74" fmla="*/ 1717026 w 1716673"/>
                <a:gd name="connsiteY74" fmla="*/ 268169 h 346905"/>
                <a:gd name="connsiteX75" fmla="*/ 1717026 w 1716673"/>
                <a:gd name="connsiteY75" fmla="*/ 227440 h 346905"/>
                <a:gd name="connsiteX76" fmla="*/ 94179 w 1716673"/>
                <a:gd name="connsiteY76" fmla="*/ 63306 h 346905"/>
                <a:gd name="connsiteX77" fmla="*/ 276199 w 1716673"/>
                <a:gd name="connsiteY77" fmla="*/ 63306 h 346905"/>
                <a:gd name="connsiteX78" fmla="*/ 288293 w 1716673"/>
                <a:gd name="connsiteY78" fmla="*/ 52423 h 346905"/>
                <a:gd name="connsiteX79" fmla="*/ 288293 w 1716673"/>
                <a:gd name="connsiteY79" fmla="*/ 10999 h 346905"/>
                <a:gd name="connsiteX80" fmla="*/ 276199 w 1716673"/>
                <a:gd name="connsiteY80" fmla="*/ 78 h 346905"/>
                <a:gd name="connsiteX81" fmla="*/ 92911 w 1716673"/>
                <a:gd name="connsiteY81" fmla="*/ 78 h 346905"/>
                <a:gd name="connsiteX82" fmla="*/ 352 w 1716673"/>
                <a:gd name="connsiteY82" fmla="*/ 85346 h 346905"/>
                <a:gd name="connsiteX83" fmla="*/ 352 w 1716673"/>
                <a:gd name="connsiteY83" fmla="*/ 261721 h 346905"/>
                <a:gd name="connsiteX84" fmla="*/ 92911 w 1716673"/>
                <a:gd name="connsiteY84" fmla="*/ 346983 h 346905"/>
                <a:gd name="connsiteX85" fmla="*/ 276199 w 1716673"/>
                <a:gd name="connsiteY85" fmla="*/ 346983 h 346905"/>
                <a:gd name="connsiteX86" fmla="*/ 288293 w 1716673"/>
                <a:gd name="connsiteY86" fmla="*/ 336094 h 346905"/>
                <a:gd name="connsiteX87" fmla="*/ 288293 w 1716673"/>
                <a:gd name="connsiteY87" fmla="*/ 294670 h 346905"/>
                <a:gd name="connsiteX88" fmla="*/ 276199 w 1716673"/>
                <a:gd name="connsiteY88" fmla="*/ 283793 h 346905"/>
                <a:gd name="connsiteX89" fmla="*/ 94179 w 1716673"/>
                <a:gd name="connsiteY89" fmla="*/ 283793 h 346905"/>
                <a:gd name="connsiteX90" fmla="*/ 69475 w 1716673"/>
                <a:gd name="connsiteY90" fmla="*/ 260631 h 346905"/>
                <a:gd name="connsiteX91" fmla="*/ 69475 w 1716673"/>
                <a:gd name="connsiteY91" fmla="*/ 212230 h 346905"/>
                <a:gd name="connsiteX92" fmla="*/ 178333 w 1716673"/>
                <a:gd name="connsiteY92" fmla="*/ 212230 h 346905"/>
                <a:gd name="connsiteX93" fmla="*/ 190420 w 1716673"/>
                <a:gd name="connsiteY93" fmla="*/ 201334 h 346905"/>
                <a:gd name="connsiteX94" fmla="*/ 190420 w 1716673"/>
                <a:gd name="connsiteY94" fmla="*/ 160790 h 346905"/>
                <a:gd name="connsiteX95" fmla="*/ 178333 w 1716673"/>
                <a:gd name="connsiteY95" fmla="*/ 149881 h 346905"/>
                <a:gd name="connsiteX96" fmla="*/ 69475 w 1716673"/>
                <a:gd name="connsiteY96" fmla="*/ 149881 h 346905"/>
                <a:gd name="connsiteX97" fmla="*/ 69475 w 1716673"/>
                <a:gd name="connsiteY97" fmla="*/ 86481 h 346905"/>
                <a:gd name="connsiteX98" fmla="*/ 94179 w 1716673"/>
                <a:gd name="connsiteY98" fmla="*/ 63306 h 346905"/>
                <a:gd name="connsiteX99" fmla="*/ 397068 w 1716673"/>
                <a:gd name="connsiteY99" fmla="*/ 63312 h 346905"/>
                <a:gd name="connsiteX100" fmla="*/ 397068 w 1716673"/>
                <a:gd name="connsiteY100" fmla="*/ 334647 h 346905"/>
                <a:gd name="connsiteX101" fmla="*/ 385943 w 1716673"/>
                <a:gd name="connsiteY101" fmla="*/ 346977 h 346905"/>
                <a:gd name="connsiteX102" fmla="*/ 339026 w 1716673"/>
                <a:gd name="connsiteY102" fmla="*/ 346977 h 346905"/>
                <a:gd name="connsiteX103" fmla="*/ 327914 w 1716673"/>
                <a:gd name="connsiteY103" fmla="*/ 334647 h 346905"/>
                <a:gd name="connsiteX104" fmla="*/ 327914 w 1716673"/>
                <a:gd name="connsiteY104" fmla="*/ 12439 h 346905"/>
                <a:gd name="connsiteX105" fmla="*/ 339026 w 1716673"/>
                <a:gd name="connsiteY105" fmla="*/ 90 h 346905"/>
                <a:gd name="connsiteX106" fmla="*/ 481840 w 1716673"/>
                <a:gd name="connsiteY106" fmla="*/ 90 h 346905"/>
                <a:gd name="connsiteX107" fmla="*/ 615855 w 1716673"/>
                <a:gd name="connsiteY107" fmla="*/ 123756 h 346905"/>
                <a:gd name="connsiteX108" fmla="*/ 615855 w 1716673"/>
                <a:gd name="connsiteY108" fmla="*/ 335883 h 346905"/>
                <a:gd name="connsiteX109" fmla="*/ 603519 w 1716673"/>
                <a:gd name="connsiteY109" fmla="*/ 346977 h 346905"/>
                <a:gd name="connsiteX110" fmla="*/ 559119 w 1716673"/>
                <a:gd name="connsiteY110" fmla="*/ 346977 h 346905"/>
                <a:gd name="connsiteX111" fmla="*/ 546789 w 1716673"/>
                <a:gd name="connsiteY111" fmla="*/ 335883 h 346905"/>
                <a:gd name="connsiteX112" fmla="*/ 546789 w 1716673"/>
                <a:gd name="connsiteY112" fmla="*/ 123756 h 346905"/>
                <a:gd name="connsiteX113" fmla="*/ 481840 w 1716673"/>
                <a:gd name="connsiteY113" fmla="*/ 63344 h 346905"/>
                <a:gd name="connsiteX114" fmla="*/ 397068 w 1716673"/>
                <a:gd name="connsiteY114" fmla="*/ 63312 h 34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16673" h="346905">
                  <a:moveTo>
                    <a:pt x="1386323" y="26425"/>
                  </a:moveTo>
                  <a:lnTo>
                    <a:pt x="1386221" y="12407"/>
                  </a:lnTo>
                  <a:cubicBezTo>
                    <a:pt x="1386221" y="5608"/>
                    <a:pt x="1381238" y="78"/>
                    <a:pt x="1375114" y="78"/>
                  </a:cubicBezTo>
                  <a:lnTo>
                    <a:pt x="1328351" y="78"/>
                  </a:lnTo>
                  <a:cubicBezTo>
                    <a:pt x="1322234" y="78"/>
                    <a:pt x="1317245" y="5608"/>
                    <a:pt x="1317245" y="12407"/>
                  </a:cubicBezTo>
                  <a:lnTo>
                    <a:pt x="1317245" y="26425"/>
                  </a:lnTo>
                  <a:lnTo>
                    <a:pt x="1317251" y="26425"/>
                  </a:lnTo>
                  <a:lnTo>
                    <a:pt x="1317353" y="50976"/>
                  </a:lnTo>
                  <a:cubicBezTo>
                    <a:pt x="1317353" y="57775"/>
                    <a:pt x="1322329" y="63306"/>
                    <a:pt x="1328459" y="63306"/>
                  </a:cubicBezTo>
                  <a:lnTo>
                    <a:pt x="1375223" y="63306"/>
                  </a:lnTo>
                  <a:cubicBezTo>
                    <a:pt x="1381340" y="63306"/>
                    <a:pt x="1386329" y="57775"/>
                    <a:pt x="1386329" y="50976"/>
                  </a:cubicBezTo>
                  <a:lnTo>
                    <a:pt x="1386329" y="26425"/>
                  </a:lnTo>
                  <a:lnTo>
                    <a:pt x="1386323" y="26425"/>
                  </a:lnTo>
                  <a:close/>
                  <a:moveTo>
                    <a:pt x="1386323" y="218602"/>
                  </a:moveTo>
                  <a:lnTo>
                    <a:pt x="1386221" y="102640"/>
                  </a:lnTo>
                  <a:cubicBezTo>
                    <a:pt x="1386221" y="95835"/>
                    <a:pt x="1381238" y="90310"/>
                    <a:pt x="1375114" y="90310"/>
                  </a:cubicBezTo>
                  <a:lnTo>
                    <a:pt x="1328351" y="90310"/>
                  </a:lnTo>
                  <a:cubicBezTo>
                    <a:pt x="1322234" y="90310"/>
                    <a:pt x="1317245" y="95835"/>
                    <a:pt x="1317245" y="102640"/>
                  </a:cubicBezTo>
                  <a:lnTo>
                    <a:pt x="1317245" y="218602"/>
                  </a:lnTo>
                  <a:lnTo>
                    <a:pt x="1317251" y="218602"/>
                  </a:lnTo>
                  <a:lnTo>
                    <a:pt x="1317353" y="334558"/>
                  </a:lnTo>
                  <a:cubicBezTo>
                    <a:pt x="1317353" y="341357"/>
                    <a:pt x="1322329" y="346888"/>
                    <a:pt x="1328459" y="346888"/>
                  </a:cubicBezTo>
                  <a:lnTo>
                    <a:pt x="1375223" y="346888"/>
                  </a:lnTo>
                  <a:cubicBezTo>
                    <a:pt x="1381340" y="346888"/>
                    <a:pt x="1386329" y="341357"/>
                    <a:pt x="1386329" y="334558"/>
                  </a:cubicBezTo>
                  <a:lnTo>
                    <a:pt x="1386329" y="218602"/>
                  </a:lnTo>
                  <a:lnTo>
                    <a:pt x="1386323" y="218602"/>
                  </a:lnTo>
                  <a:close/>
                  <a:moveTo>
                    <a:pt x="1151339" y="78"/>
                  </a:moveTo>
                  <a:lnTo>
                    <a:pt x="1000796" y="78"/>
                  </a:lnTo>
                  <a:cubicBezTo>
                    <a:pt x="994666" y="78"/>
                    <a:pt x="989683" y="5627"/>
                    <a:pt x="989683" y="12439"/>
                  </a:cubicBezTo>
                  <a:lnTo>
                    <a:pt x="989683" y="216448"/>
                  </a:lnTo>
                  <a:cubicBezTo>
                    <a:pt x="989683" y="223260"/>
                    <a:pt x="994659" y="228791"/>
                    <a:pt x="1000776" y="228791"/>
                  </a:cubicBezTo>
                  <a:lnTo>
                    <a:pt x="1047636" y="228791"/>
                  </a:lnTo>
                  <a:cubicBezTo>
                    <a:pt x="1053765" y="228791"/>
                    <a:pt x="1058742" y="223260"/>
                    <a:pt x="1058742" y="216448"/>
                  </a:cubicBezTo>
                  <a:lnTo>
                    <a:pt x="1058806" y="63274"/>
                  </a:lnTo>
                  <a:lnTo>
                    <a:pt x="1143597" y="63306"/>
                  </a:lnTo>
                  <a:cubicBezTo>
                    <a:pt x="1179420" y="63306"/>
                    <a:pt x="1208559" y="90412"/>
                    <a:pt x="1208559" y="123731"/>
                  </a:cubicBezTo>
                  <a:lnTo>
                    <a:pt x="1208559" y="235124"/>
                  </a:lnTo>
                  <a:cubicBezTo>
                    <a:pt x="1208559" y="268430"/>
                    <a:pt x="1179420" y="283634"/>
                    <a:pt x="1143597" y="283634"/>
                  </a:cubicBezTo>
                  <a:lnTo>
                    <a:pt x="989683" y="283793"/>
                  </a:lnTo>
                  <a:lnTo>
                    <a:pt x="989683" y="346983"/>
                  </a:lnTo>
                  <a:lnTo>
                    <a:pt x="1143597" y="346888"/>
                  </a:lnTo>
                  <a:cubicBezTo>
                    <a:pt x="1217498" y="346888"/>
                    <a:pt x="1277624" y="303310"/>
                    <a:pt x="1277624" y="235124"/>
                  </a:cubicBezTo>
                  <a:lnTo>
                    <a:pt x="1277624" y="123004"/>
                  </a:lnTo>
                  <a:cubicBezTo>
                    <a:pt x="1277624" y="57578"/>
                    <a:pt x="1222730" y="78"/>
                    <a:pt x="1151339" y="78"/>
                  </a:cubicBezTo>
                  <a:moveTo>
                    <a:pt x="1717026" y="227440"/>
                  </a:moveTo>
                  <a:cubicBezTo>
                    <a:pt x="1717026" y="224305"/>
                    <a:pt x="1717000" y="221094"/>
                    <a:pt x="1716694" y="217608"/>
                  </a:cubicBezTo>
                  <a:cubicBezTo>
                    <a:pt x="1713285" y="179077"/>
                    <a:pt x="1673575" y="149881"/>
                    <a:pt x="1631712" y="149881"/>
                  </a:cubicBezTo>
                  <a:lnTo>
                    <a:pt x="1527881" y="149881"/>
                  </a:lnTo>
                  <a:lnTo>
                    <a:pt x="1525218" y="149875"/>
                  </a:lnTo>
                  <a:cubicBezTo>
                    <a:pt x="1508587" y="149875"/>
                    <a:pt x="1495066" y="135137"/>
                    <a:pt x="1495066" y="117040"/>
                  </a:cubicBezTo>
                  <a:lnTo>
                    <a:pt x="1495168" y="93477"/>
                  </a:lnTo>
                  <a:cubicBezTo>
                    <a:pt x="1495168" y="76859"/>
                    <a:pt x="1509900" y="63331"/>
                    <a:pt x="1528002" y="63331"/>
                  </a:cubicBezTo>
                  <a:lnTo>
                    <a:pt x="1568980" y="63331"/>
                  </a:lnTo>
                  <a:lnTo>
                    <a:pt x="1569382" y="63344"/>
                  </a:lnTo>
                  <a:lnTo>
                    <a:pt x="1672932" y="63344"/>
                  </a:lnTo>
                  <a:cubicBezTo>
                    <a:pt x="1678227" y="63344"/>
                    <a:pt x="1682917" y="60260"/>
                    <a:pt x="1684599" y="55666"/>
                  </a:cubicBezTo>
                  <a:cubicBezTo>
                    <a:pt x="1685045" y="54443"/>
                    <a:pt x="1685261" y="53321"/>
                    <a:pt x="1685261" y="52238"/>
                  </a:cubicBezTo>
                  <a:lnTo>
                    <a:pt x="1685261" y="11184"/>
                  </a:lnTo>
                  <a:cubicBezTo>
                    <a:pt x="1685261" y="5054"/>
                    <a:pt x="1679731" y="90"/>
                    <a:pt x="1672932" y="90"/>
                  </a:cubicBezTo>
                  <a:lnTo>
                    <a:pt x="1511391" y="109"/>
                  </a:lnTo>
                  <a:cubicBezTo>
                    <a:pt x="1464583" y="109"/>
                    <a:pt x="1425943" y="35442"/>
                    <a:pt x="1425943" y="78841"/>
                  </a:cubicBezTo>
                  <a:lnTo>
                    <a:pt x="1425950" y="127955"/>
                  </a:lnTo>
                  <a:cubicBezTo>
                    <a:pt x="1425950" y="174770"/>
                    <a:pt x="1461276" y="212855"/>
                    <a:pt x="1504707" y="212855"/>
                  </a:cubicBezTo>
                  <a:lnTo>
                    <a:pt x="1617904" y="212855"/>
                  </a:lnTo>
                  <a:cubicBezTo>
                    <a:pt x="1634522" y="212855"/>
                    <a:pt x="1647896" y="227587"/>
                    <a:pt x="1647896" y="245695"/>
                  </a:cubicBezTo>
                  <a:lnTo>
                    <a:pt x="1647896" y="253571"/>
                  </a:lnTo>
                  <a:cubicBezTo>
                    <a:pt x="1647896" y="270195"/>
                    <a:pt x="1633324" y="283710"/>
                    <a:pt x="1615221" y="283710"/>
                  </a:cubicBezTo>
                  <a:lnTo>
                    <a:pt x="1438279" y="283710"/>
                  </a:lnTo>
                  <a:cubicBezTo>
                    <a:pt x="1432978" y="283710"/>
                    <a:pt x="1428288" y="286775"/>
                    <a:pt x="1426625" y="291344"/>
                  </a:cubicBezTo>
                  <a:cubicBezTo>
                    <a:pt x="1426160" y="292593"/>
                    <a:pt x="1425937" y="293727"/>
                    <a:pt x="1425937" y="294804"/>
                  </a:cubicBezTo>
                  <a:lnTo>
                    <a:pt x="1425937" y="335858"/>
                  </a:lnTo>
                  <a:cubicBezTo>
                    <a:pt x="1425937" y="341981"/>
                    <a:pt x="1431474" y="346964"/>
                    <a:pt x="1438279" y="346964"/>
                  </a:cubicBezTo>
                  <a:lnTo>
                    <a:pt x="1583113" y="346964"/>
                  </a:lnTo>
                  <a:lnTo>
                    <a:pt x="1632241" y="346939"/>
                  </a:lnTo>
                  <a:cubicBezTo>
                    <a:pt x="1679036" y="346939"/>
                    <a:pt x="1717026" y="311613"/>
                    <a:pt x="1717026" y="268169"/>
                  </a:cubicBezTo>
                  <a:lnTo>
                    <a:pt x="1717026" y="227440"/>
                  </a:lnTo>
                  <a:close/>
                  <a:moveTo>
                    <a:pt x="94179" y="63306"/>
                  </a:moveTo>
                  <a:lnTo>
                    <a:pt x="276199" y="63306"/>
                  </a:lnTo>
                  <a:cubicBezTo>
                    <a:pt x="282864" y="63306"/>
                    <a:pt x="288293" y="58425"/>
                    <a:pt x="288293" y="52423"/>
                  </a:cubicBezTo>
                  <a:lnTo>
                    <a:pt x="288293" y="10999"/>
                  </a:lnTo>
                  <a:cubicBezTo>
                    <a:pt x="288293" y="4984"/>
                    <a:pt x="283119" y="78"/>
                    <a:pt x="276199" y="78"/>
                  </a:cubicBezTo>
                  <a:lnTo>
                    <a:pt x="92911" y="78"/>
                  </a:lnTo>
                  <a:cubicBezTo>
                    <a:pt x="41878" y="78"/>
                    <a:pt x="352" y="38283"/>
                    <a:pt x="352" y="85346"/>
                  </a:cubicBezTo>
                  <a:lnTo>
                    <a:pt x="352" y="261721"/>
                  </a:lnTo>
                  <a:cubicBezTo>
                    <a:pt x="352" y="308765"/>
                    <a:pt x="41878" y="346983"/>
                    <a:pt x="92911" y="346983"/>
                  </a:cubicBezTo>
                  <a:lnTo>
                    <a:pt x="276199" y="346983"/>
                  </a:lnTo>
                  <a:cubicBezTo>
                    <a:pt x="282864" y="346983"/>
                    <a:pt x="288293" y="342096"/>
                    <a:pt x="288293" y="336094"/>
                  </a:cubicBezTo>
                  <a:lnTo>
                    <a:pt x="288293" y="294670"/>
                  </a:lnTo>
                  <a:cubicBezTo>
                    <a:pt x="288293" y="288668"/>
                    <a:pt x="282864" y="283793"/>
                    <a:pt x="276199" y="283793"/>
                  </a:cubicBezTo>
                  <a:lnTo>
                    <a:pt x="94179" y="283793"/>
                  </a:lnTo>
                  <a:cubicBezTo>
                    <a:pt x="80791" y="283793"/>
                    <a:pt x="69475" y="273184"/>
                    <a:pt x="69475" y="260631"/>
                  </a:cubicBezTo>
                  <a:lnTo>
                    <a:pt x="69475" y="212230"/>
                  </a:lnTo>
                  <a:lnTo>
                    <a:pt x="178333" y="212230"/>
                  </a:lnTo>
                  <a:cubicBezTo>
                    <a:pt x="184998" y="212230"/>
                    <a:pt x="190420" y="207337"/>
                    <a:pt x="190420" y="201334"/>
                  </a:cubicBezTo>
                  <a:lnTo>
                    <a:pt x="190420" y="160790"/>
                  </a:lnTo>
                  <a:cubicBezTo>
                    <a:pt x="190420" y="154775"/>
                    <a:pt x="184998" y="149881"/>
                    <a:pt x="178333" y="149881"/>
                  </a:cubicBezTo>
                  <a:lnTo>
                    <a:pt x="69475" y="149881"/>
                  </a:lnTo>
                  <a:lnTo>
                    <a:pt x="69475" y="86481"/>
                  </a:lnTo>
                  <a:cubicBezTo>
                    <a:pt x="69475" y="73915"/>
                    <a:pt x="80791" y="63306"/>
                    <a:pt x="94179" y="63306"/>
                  </a:cubicBezTo>
                  <a:moveTo>
                    <a:pt x="397068" y="63312"/>
                  </a:moveTo>
                  <a:lnTo>
                    <a:pt x="397068" y="334647"/>
                  </a:lnTo>
                  <a:cubicBezTo>
                    <a:pt x="397068" y="341446"/>
                    <a:pt x="392073" y="346977"/>
                    <a:pt x="385943" y="346977"/>
                  </a:cubicBezTo>
                  <a:lnTo>
                    <a:pt x="339026" y="346977"/>
                  </a:lnTo>
                  <a:cubicBezTo>
                    <a:pt x="332897" y="346977"/>
                    <a:pt x="327914" y="341446"/>
                    <a:pt x="327914" y="334647"/>
                  </a:cubicBezTo>
                  <a:lnTo>
                    <a:pt x="327914" y="12439"/>
                  </a:lnTo>
                  <a:cubicBezTo>
                    <a:pt x="327914" y="5627"/>
                    <a:pt x="332897" y="90"/>
                    <a:pt x="339026" y="90"/>
                  </a:cubicBezTo>
                  <a:lnTo>
                    <a:pt x="481840" y="90"/>
                  </a:lnTo>
                  <a:cubicBezTo>
                    <a:pt x="555736" y="90"/>
                    <a:pt x="615855" y="55558"/>
                    <a:pt x="615855" y="123756"/>
                  </a:cubicBezTo>
                  <a:lnTo>
                    <a:pt x="615855" y="335883"/>
                  </a:lnTo>
                  <a:cubicBezTo>
                    <a:pt x="615855" y="342007"/>
                    <a:pt x="610324" y="346977"/>
                    <a:pt x="603519" y="346977"/>
                  </a:cubicBezTo>
                  <a:lnTo>
                    <a:pt x="559119" y="346977"/>
                  </a:lnTo>
                  <a:cubicBezTo>
                    <a:pt x="552320" y="346977"/>
                    <a:pt x="546789" y="342007"/>
                    <a:pt x="546789" y="335883"/>
                  </a:cubicBezTo>
                  <a:lnTo>
                    <a:pt x="546789" y="123756"/>
                  </a:lnTo>
                  <a:cubicBezTo>
                    <a:pt x="546789" y="90450"/>
                    <a:pt x="517657" y="63344"/>
                    <a:pt x="481840" y="63344"/>
                  </a:cubicBezTo>
                  <a:lnTo>
                    <a:pt x="397068" y="63312"/>
                  </a:lnTo>
                  <a:close/>
                </a:path>
              </a:pathLst>
            </a:custGeom>
            <a:solidFill>
              <a:schemeClr val="bg1"/>
            </a:solidFill>
            <a:ln w="6362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fr-FR" sz="1350"/>
            </a:p>
          </p:txBody>
        </p:sp>
      </p:grpSp>
      <p:pic>
        <p:nvPicPr>
          <p:cNvPr id="12" name="Graphique 11">
            <a:extLst>
              <a:ext uri="{FF2B5EF4-FFF2-40B4-BE49-F238E27FC236}">
                <a16:creationId xmlns:a16="http://schemas.microsoft.com/office/drawing/2014/main" id="{8F6C8EB7-4390-4694-9F3B-280FDAFCC2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103" r="800" b="1664"/>
          <a:stretch/>
        </p:blipFill>
        <p:spPr>
          <a:xfrm>
            <a:off x="0" y="2330059"/>
            <a:ext cx="9144000" cy="281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4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simple sans filigra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57200" y="803187"/>
            <a:ext cx="7978462" cy="40263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72400" y="4968000"/>
            <a:ext cx="514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67544" y="4968000"/>
            <a:ext cx="720080" cy="144016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accent2"/>
                </a:solidFill>
              </a:defRPr>
            </a:lvl1pPr>
          </a:lstStyle>
          <a:p>
            <a:fld id="{5DD61BF9-AFFF-488A-AC63-83C742235A4A}" type="datetime1">
              <a:rPr lang="fr-FR" smtClean="0"/>
              <a:t>16/01/2025</a:t>
            </a:fld>
            <a:endParaRPr lang="fr-FR"/>
          </a:p>
        </p:txBody>
      </p:sp>
      <p:sp>
        <p:nvSpPr>
          <p:cNvPr id="9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1330609" y="4968000"/>
            <a:ext cx="6753947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80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213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EC5FBC-2BE9-EA84-192E-00E82C26A0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099166"/>
            <a:ext cx="7521262" cy="437965"/>
          </a:xfrm>
        </p:spPr>
        <p:txBody>
          <a:bodyPr/>
          <a:lstStyle>
            <a:lvl1pPr algn="ctr">
              <a:defRPr sz="3600" b="0" i="1">
                <a:solidFill>
                  <a:schemeClr val="accent3"/>
                </a:solidFill>
              </a:defRPr>
            </a:lvl1pPr>
          </a:lstStyle>
          <a:p>
            <a:r>
              <a:rPr lang="fr-FR"/>
              <a:t>« Citation»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C7C332B-7BD3-1404-76D0-9092B96E6E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CA40C-1AC3-4D32-AD1F-19342284406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4724BB8-6849-4DB6-8804-77DA02A70523}" type="datetime1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298464-251F-D542-3641-6B7BC30A481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70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webin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B32754-B599-B871-45B6-7E766A6C46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C24D1F5-55CA-26DA-7AB2-AC694CE72A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BCBF5F-48B5-D4B8-0FD3-72B6A197D1F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4724BB8-6849-4DB6-8804-77DA02A70523}" type="datetime1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258799-4E30-2731-DC86-21FAA3E708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F232285D-F780-19DE-8099-E6CCCD72F99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7200" y="783860"/>
            <a:ext cx="4620491" cy="4379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b="1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fr-FR"/>
              <a:t>Nom du webinaire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F98AAE8C-3FA9-1EA7-16DD-3C4FE0D5DCC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57199" y="1483807"/>
            <a:ext cx="4620492" cy="3302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b="1">
                <a:solidFill>
                  <a:schemeClr val="accent1"/>
                </a:solidFill>
              </a:defRPr>
            </a:lvl1pPr>
            <a:lvl2pPr marL="742950" indent="-285750">
              <a:lnSpc>
                <a:spcPct val="150000"/>
              </a:lnSpc>
              <a:buFont typeface="Courier New" panose="02070309020205020404" pitchFamily="49" charset="0"/>
              <a:buChar char="o"/>
              <a:defRPr sz="1400"/>
            </a:lvl2pPr>
            <a:lvl3pPr marL="914400" indent="0">
              <a:buNone/>
              <a:defRPr/>
            </a:lvl3pPr>
          </a:lstStyle>
          <a:p>
            <a:pPr lvl="0"/>
            <a:r>
              <a:rPr lang="fr-FR"/>
              <a:t>Présentations</a:t>
            </a:r>
          </a:p>
          <a:p>
            <a:pPr lvl="1"/>
            <a:r>
              <a:rPr lang="fr-FR"/>
              <a:t>Présentation 1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7DE029FC-25C9-75F5-6A07-7B0EEB9D5F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773003" y="783860"/>
            <a:ext cx="949036" cy="1308678"/>
          </a:xfrm>
        </p:spPr>
        <p:txBody>
          <a:bodyPr/>
          <a:lstStyle>
            <a:lvl1pPr>
              <a:defRPr sz="10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3" name="Espace réservé pour une image  11">
            <a:extLst>
              <a:ext uri="{FF2B5EF4-FFF2-40B4-BE49-F238E27FC236}">
                <a16:creationId xmlns:a16="http://schemas.microsoft.com/office/drawing/2014/main" id="{EE4B1838-CFF3-8F33-43B1-B5E3A753FA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03498" y="783860"/>
            <a:ext cx="949036" cy="1308678"/>
          </a:xfrm>
        </p:spPr>
        <p:txBody>
          <a:bodyPr/>
          <a:lstStyle>
            <a:lvl1pPr>
              <a:defRPr sz="105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D111F7EC-7440-E365-977A-BD587C1E2E8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5500255" y="2220013"/>
            <a:ext cx="1406236" cy="25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100" b="1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fr-FR"/>
              <a:t>Identité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5C37E1F3-B3F7-45C3-EBD4-A43EC7D5097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174898" y="2216550"/>
            <a:ext cx="1406236" cy="25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100" b="1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fr-FR"/>
              <a:t>Identité</a:t>
            </a:r>
          </a:p>
        </p:txBody>
      </p:sp>
      <p:sp>
        <p:nvSpPr>
          <p:cNvPr id="18" name="Espace réservé pour une image  11">
            <a:extLst>
              <a:ext uri="{FF2B5EF4-FFF2-40B4-BE49-F238E27FC236}">
                <a16:creationId xmlns:a16="http://schemas.microsoft.com/office/drawing/2014/main" id="{301B5C23-9830-DD17-1BDF-7EB79A98380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773003" y="2694015"/>
            <a:ext cx="949036" cy="1308678"/>
          </a:xfrm>
        </p:spPr>
        <p:txBody>
          <a:bodyPr/>
          <a:lstStyle>
            <a:lvl1pPr>
              <a:defRPr sz="10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9" name="Espace réservé pour une image  11">
            <a:extLst>
              <a:ext uri="{FF2B5EF4-FFF2-40B4-BE49-F238E27FC236}">
                <a16:creationId xmlns:a16="http://schemas.microsoft.com/office/drawing/2014/main" id="{DF01FC08-29C2-8176-858B-E454DBCB7EE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403498" y="2694015"/>
            <a:ext cx="949036" cy="1308678"/>
          </a:xfrm>
        </p:spPr>
        <p:txBody>
          <a:bodyPr/>
          <a:lstStyle>
            <a:lvl1pPr>
              <a:defRPr sz="10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61051E88-7D85-A84B-FF90-CF7FDD102F8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5500255" y="4130168"/>
            <a:ext cx="1406236" cy="25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100" b="1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fr-FR"/>
              <a:t>Identité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7CA1D629-902B-B4A0-FBB7-64EAF06F2097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7174898" y="4126705"/>
            <a:ext cx="1406236" cy="25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100" b="1">
                <a:solidFill>
                  <a:schemeClr val="accent2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fr-FR"/>
              <a:t>Identité</a:t>
            </a:r>
          </a:p>
        </p:txBody>
      </p:sp>
    </p:spTree>
    <p:extLst>
      <p:ext uri="{BB962C8B-B14F-4D97-AF65-F5344CB8AC3E}">
        <p14:creationId xmlns:p14="http://schemas.microsoft.com/office/powerpoint/2010/main" val="159187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0" y="4799023"/>
            <a:ext cx="428822" cy="344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902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image" Target="../media/image8.jpeg"/><Relationship Id="rId2" Type="http://schemas.openxmlformats.org/officeDocument/2006/relationships/slideLayout" Target="../slideLayouts/slideLayout12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"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521262" cy="4379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Titre de diapositive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783860"/>
            <a:ext cx="8029977" cy="3744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2"/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72400" y="4968000"/>
            <a:ext cx="514400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95A73-A89A-4BC7-8564-4CF1D1DD2F5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67544" y="4968000"/>
            <a:ext cx="720080" cy="144016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accent2"/>
                </a:solidFill>
              </a:defRPr>
            </a:lvl1pPr>
          </a:lstStyle>
          <a:p>
            <a:fld id="{B4724BB8-6849-4DB6-8804-77DA02A70523}" type="datetime1">
              <a:rPr lang="fr-FR" smtClean="0"/>
              <a:t>16/01/2025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9308"/>
            <a:ext cx="395536" cy="344192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1330609" y="4968000"/>
            <a:ext cx="6753947" cy="144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fr-FR" sz="800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91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51" r:id="rId4"/>
    <p:sldLayoutId id="2147483652" r:id="rId5"/>
    <p:sldLayoutId id="2147483662" r:id="rId6"/>
    <p:sldLayoutId id="2147483664" r:id="rId7"/>
    <p:sldLayoutId id="2147483665" r:id="rId8"/>
    <p:sldLayoutId id="2147483659" r:id="rId9"/>
    <p:sldLayoutId id="2147483660" r:id="rId1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lang="fr-FR" sz="2400" b="1" kern="1200" cap="none" baseline="0" dirty="0" smtClean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b="0" kern="12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SzPct val="60000"/>
        <a:buFont typeface="Courier New" panose="02070309020205020404" pitchFamily="49" charset="0"/>
        <a:buChar char="o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80000"/>
        <a:buFont typeface="Wingdings" panose="05000000000000000000" pitchFamily="2" charset="2"/>
        <a:buChar char="§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2988A7E5-E87A-40C8-853C-5046AFC26B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6992" y="260748"/>
            <a:ext cx="1418035" cy="412551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811" y="1151316"/>
            <a:ext cx="8100000" cy="64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8811" y="1968578"/>
            <a:ext cx="8100000" cy="270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D59078-F0EA-4B2B-B92A-CB1D0AA4F8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09575" y="4867276"/>
            <a:ext cx="792000" cy="1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675" b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YYYY/MM/DD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B74129-F7BE-4703-924F-ACEA71B25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7280" y="4867276"/>
            <a:ext cx="3600000" cy="1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675" b="0">
                <a:solidFill>
                  <a:schemeClr val="tx2"/>
                </a:solidFill>
              </a:defRPr>
            </a:lvl1pPr>
          </a:lstStyle>
          <a:p>
            <a:r>
              <a:rPr lang="en-US" noProof="0"/>
              <a:t>Communication Department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1B493F-9EAA-4161-9132-F480E263F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34906" y="4867276"/>
            <a:ext cx="540000" cy="1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675" b="0">
                <a:solidFill>
                  <a:schemeClr val="tx2"/>
                </a:solidFill>
              </a:defRPr>
            </a:lvl1pPr>
          </a:lstStyle>
          <a:p>
            <a:fld id="{975A587B-5814-4D9B-9598-FE9CB954CB01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2020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hf sldNum="0" hdr="0"/>
  <p:txStyles>
    <p:titleStyle>
      <a:lvl1pPr algn="l" defTabSz="514350" rtl="0" eaLnBrk="1" latinLnBrk="0" hangingPunct="1">
        <a:lnSpc>
          <a:spcPct val="95000"/>
        </a:lnSpc>
        <a:spcBef>
          <a:spcPct val="0"/>
        </a:spcBef>
        <a:buNone/>
        <a:defRPr sz="1950" b="1" kern="1200" cap="all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105000"/>
        </a:lnSpc>
        <a:spcBef>
          <a:spcPts val="0"/>
        </a:spcBef>
        <a:buFont typeface="Arial" panose="020B0604020202020204" pitchFamily="34" charset="0"/>
        <a:buNone/>
        <a:defRPr sz="12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162000" indent="-162000" algn="l" defTabSz="514350" rtl="0" eaLnBrk="1" latinLnBrk="0" hangingPunct="1">
        <a:lnSpc>
          <a:spcPct val="105000"/>
        </a:lnSpc>
        <a:spcBef>
          <a:spcPts val="525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162000" indent="0" algn="l" defTabSz="514350" rtl="0" eaLnBrk="1" latinLnBrk="0" hangingPunct="1">
        <a:lnSpc>
          <a:spcPct val="105000"/>
        </a:lnSpc>
        <a:spcBef>
          <a:spcPts val="525"/>
        </a:spcBef>
        <a:buSzPct val="120000"/>
        <a:buFont typeface="Encode Sans" pitchFamily="2" charset="0"/>
        <a:buNone/>
        <a:defRPr sz="900" b="0" kern="1200">
          <a:solidFill>
            <a:schemeClr val="tx2"/>
          </a:solidFill>
          <a:latin typeface="+mn-lt"/>
          <a:ea typeface="+mn-ea"/>
          <a:cs typeface="+mn-cs"/>
        </a:defRPr>
      </a:lvl3pPr>
      <a:lvl4pPr marL="162000" indent="0" algn="l" defTabSz="514350" rtl="0" eaLnBrk="1" latinLnBrk="0" hangingPunct="1">
        <a:lnSpc>
          <a:spcPct val="105000"/>
        </a:lnSpc>
        <a:spcBef>
          <a:spcPts val="300"/>
        </a:spcBef>
        <a:buFont typeface="Encode Sans" pitchFamily="2" charset="0"/>
        <a:buNone/>
        <a:defRPr sz="9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270000" indent="-108000" algn="l" defTabSz="514350" rtl="0" eaLnBrk="1" latinLnBrk="0" hangingPunct="1">
        <a:lnSpc>
          <a:spcPct val="105000"/>
        </a:lnSpc>
        <a:spcBef>
          <a:spcPts val="300"/>
        </a:spcBef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052134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288247" y="273844"/>
            <a:ext cx="8585753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1A70"/>
              </a:buClr>
              <a:buSzPts val="4400"/>
              <a:buFont typeface="Work Sans Light"/>
              <a:buNone/>
              <a:defRPr sz="4400" b="0" i="0" u="none" strike="noStrike" cap="none">
                <a:solidFill>
                  <a:srgbClr val="001A70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288247" y="1369219"/>
            <a:ext cx="8585753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1A7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1A70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1A70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01A70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1A70"/>
              </a:buClr>
              <a:buSzPts val="1400"/>
              <a:buFont typeface="Merriweather Sans"/>
              <a:buChar char="-"/>
              <a:defRPr sz="1400" b="0" i="0" u="none" strike="noStrike" cap="none">
                <a:solidFill>
                  <a:srgbClr val="001A70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1A7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1A70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1A70"/>
              </a:buClr>
              <a:buSzPts val="1200"/>
              <a:buFont typeface="Merriweather Sans"/>
              <a:buChar char="-"/>
              <a:defRPr sz="1200" b="0" i="0" u="none" strike="noStrike" cap="none">
                <a:solidFill>
                  <a:srgbClr val="001A70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sldNum" idx="12"/>
          </p:nvPr>
        </p:nvSpPr>
        <p:spPr>
          <a:xfrm>
            <a:off x="6886173" y="4752095"/>
            <a:ext cx="1987827" cy="13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fld id="{00000000-1234-1234-1234-1234123412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02909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585" y="339834"/>
            <a:ext cx="5084149" cy="36356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9136" y="1571225"/>
            <a:ext cx="7886700" cy="80012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fr-FR"/>
              <a:t>Lorem</a:t>
            </a:r>
          </a:p>
          <a:p>
            <a:pPr lvl="1"/>
            <a:r>
              <a:rPr lang="fr-FR"/>
              <a:t>Lorem niveau</a:t>
            </a:r>
          </a:p>
          <a:p>
            <a:pPr lvl="2"/>
            <a:r>
              <a:rPr lang="fr-FR"/>
              <a:t>Lorem niveau</a:t>
            </a:r>
          </a:p>
          <a:p>
            <a:pPr lvl="3"/>
            <a:r>
              <a:rPr lang="fr-FR"/>
              <a:t>Lorem me niveau</a:t>
            </a:r>
          </a:p>
          <a:p>
            <a:pPr lvl="4"/>
            <a:r>
              <a:rPr lang="fr-FR" err="1"/>
              <a:t>Tation</a:t>
            </a:r>
            <a:r>
              <a:rPr lang="fr-FR"/>
              <a:t> </a:t>
            </a:r>
            <a:r>
              <a:rPr lang="fr-FR" err="1"/>
              <a:t>ullamcorper</a:t>
            </a:r>
            <a:endParaRPr lang="en-US"/>
          </a:p>
          <a:p>
            <a:pPr lvl="5"/>
            <a:r>
              <a:rPr lang="en-US"/>
              <a:t>Lorem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4094" y="4885852"/>
            <a:ext cx="2300288" cy="116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563">
                <a:solidFill>
                  <a:schemeClr val="tx2"/>
                </a:solidFill>
                <a:latin typeface="Enedis Light" pitchFamily="50" charset="0"/>
              </a:defRPr>
            </a:lvl1pPr>
          </a:lstStyle>
          <a:p>
            <a:r>
              <a:rPr lang="fr-FR"/>
              <a:t>Document confidentiel - ne pas diffuser                          00 / 00 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788" y="4851760"/>
            <a:ext cx="3609386" cy="17003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50" b="1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r-FR"/>
              <a:t>Sujet du document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2836" y="4886039"/>
            <a:ext cx="348863" cy="11613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563" b="1">
                <a:solidFill>
                  <a:schemeClr val="tx2"/>
                </a:solidFill>
                <a:latin typeface="+mj-lt"/>
              </a:defRPr>
            </a:lvl1pPr>
          </a:lstStyle>
          <a:p>
            <a:fld id="{6B54B0F7-55DD-40D6-B7F4-70B586885C0B}" type="slidenum">
              <a:rPr lang="fr-FR" smtClean="0"/>
              <a:pPr/>
              <a:t>‹#›</a:t>
            </a:fld>
            <a:endParaRPr lang="fr-FR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A02097C-C2C2-4DA2-899D-77F82F856ED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88731" y="4854775"/>
            <a:ext cx="575675" cy="116334"/>
            <a:chOff x="3231832" y="7185063"/>
            <a:chExt cx="5132298" cy="1037158"/>
          </a:xfrm>
        </p:grpSpPr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0BDC45AC-D827-4EC3-9595-8445187F9807}"/>
                </a:ext>
              </a:extLst>
            </p:cNvPr>
            <p:cNvSpPr/>
            <p:nvPr/>
          </p:nvSpPr>
          <p:spPr>
            <a:xfrm>
              <a:off x="5071966" y="7185101"/>
              <a:ext cx="1117644" cy="1037120"/>
            </a:xfrm>
            <a:custGeom>
              <a:avLst/>
              <a:gdLst>
                <a:gd name="connsiteX0" fmla="*/ 519115 w 1117644"/>
                <a:gd name="connsiteY0" fmla="*/ 848219 h 1037120"/>
                <a:gd name="connsiteX1" fmla="*/ 324919 w 1117644"/>
                <a:gd name="connsiteY1" fmla="*/ 668711 h 1037120"/>
                <a:gd name="connsiteX2" fmla="*/ 325338 w 1117644"/>
                <a:gd name="connsiteY2" fmla="*/ 636136 h 1037120"/>
                <a:gd name="connsiteX3" fmla="*/ 739428 w 1117644"/>
                <a:gd name="connsiteY3" fmla="*/ 636136 h 1037120"/>
                <a:gd name="connsiteX4" fmla="*/ 999289 w 1117644"/>
                <a:gd name="connsiteY4" fmla="*/ 394601 h 1037120"/>
                <a:gd name="connsiteX5" fmla="*/ 999289 w 1117644"/>
                <a:gd name="connsiteY5" fmla="*/ 241572 h 1037120"/>
                <a:gd name="connsiteX6" fmla="*/ 739428 w 1117644"/>
                <a:gd name="connsiteY6" fmla="*/ 37 h 1037120"/>
                <a:gd name="connsiteX7" fmla="*/ 378107 w 1117644"/>
                <a:gd name="connsiteY7" fmla="*/ 37 h 1037120"/>
                <a:gd name="connsiteX8" fmla="*/ 317775 w 1117644"/>
                <a:gd name="connsiteY8" fmla="*/ 4647 h 1037120"/>
                <a:gd name="connsiteX9" fmla="*/ 118684 w 1117644"/>
                <a:gd name="connsiteY9" fmla="*/ 241572 h 1037120"/>
                <a:gd name="connsiteX10" fmla="*/ 118684 w 1117644"/>
                <a:gd name="connsiteY10" fmla="*/ 330402 h 1037120"/>
                <a:gd name="connsiteX11" fmla="*/ 151850 w 1117644"/>
                <a:gd name="connsiteY11" fmla="*/ 367302 h 1037120"/>
                <a:gd name="connsiteX12" fmla="*/ 292096 w 1117644"/>
                <a:gd name="connsiteY12" fmla="*/ 367302 h 1037120"/>
                <a:gd name="connsiteX13" fmla="*/ 325300 w 1117644"/>
                <a:gd name="connsiteY13" fmla="*/ 330402 h 1037120"/>
                <a:gd name="connsiteX14" fmla="*/ 325300 w 1117644"/>
                <a:gd name="connsiteY14" fmla="*/ 273062 h 1037120"/>
                <a:gd name="connsiteX15" fmla="*/ 417369 w 1117644"/>
                <a:gd name="connsiteY15" fmla="*/ 188994 h 1037120"/>
                <a:gd name="connsiteX16" fmla="*/ 700680 w 1117644"/>
                <a:gd name="connsiteY16" fmla="*/ 188994 h 1037120"/>
                <a:gd name="connsiteX17" fmla="*/ 792768 w 1117644"/>
                <a:gd name="connsiteY17" fmla="*/ 273062 h 1037120"/>
                <a:gd name="connsiteX18" fmla="*/ 792768 w 1117644"/>
                <a:gd name="connsiteY18" fmla="*/ 363892 h 1037120"/>
                <a:gd name="connsiteX19" fmla="*/ 700680 w 1117644"/>
                <a:gd name="connsiteY19" fmla="*/ 447884 h 1037120"/>
                <a:gd name="connsiteX20" fmla="*/ 250 w 1117644"/>
                <a:gd name="connsiteY20" fmla="*/ 447884 h 1037120"/>
                <a:gd name="connsiteX21" fmla="*/ 250 w 1117644"/>
                <a:gd name="connsiteY21" fmla="*/ 636136 h 1037120"/>
                <a:gd name="connsiteX22" fmla="*/ 118188 w 1117644"/>
                <a:gd name="connsiteY22" fmla="*/ 636136 h 1037120"/>
                <a:gd name="connsiteX23" fmla="*/ 118188 w 1117644"/>
                <a:gd name="connsiteY23" fmla="*/ 668673 h 1037120"/>
                <a:gd name="connsiteX24" fmla="*/ 519800 w 1117644"/>
                <a:gd name="connsiteY24" fmla="*/ 1037157 h 1037120"/>
                <a:gd name="connsiteX25" fmla="*/ 1117894 w 1117644"/>
                <a:gd name="connsiteY25" fmla="*/ 1037157 h 1037120"/>
                <a:gd name="connsiteX26" fmla="*/ 1117894 w 1117644"/>
                <a:gd name="connsiteY26" fmla="*/ 848200 h 1037120"/>
                <a:gd name="connsiteX27" fmla="*/ 519115 w 1117644"/>
                <a:gd name="connsiteY27" fmla="*/ 848219 h 103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117644" h="1037120">
                  <a:moveTo>
                    <a:pt x="519115" y="848219"/>
                  </a:moveTo>
                  <a:cubicBezTo>
                    <a:pt x="412035" y="848219"/>
                    <a:pt x="324919" y="768248"/>
                    <a:pt x="324919" y="668711"/>
                  </a:cubicBezTo>
                  <a:lnTo>
                    <a:pt x="325338" y="636136"/>
                  </a:lnTo>
                  <a:lnTo>
                    <a:pt x="739428" y="636136"/>
                  </a:lnTo>
                  <a:cubicBezTo>
                    <a:pt x="882741" y="636136"/>
                    <a:pt x="999289" y="527798"/>
                    <a:pt x="999289" y="394601"/>
                  </a:cubicBezTo>
                  <a:lnTo>
                    <a:pt x="999289" y="241572"/>
                  </a:lnTo>
                  <a:cubicBezTo>
                    <a:pt x="999289" y="108375"/>
                    <a:pt x="882741" y="37"/>
                    <a:pt x="739428" y="37"/>
                  </a:cubicBezTo>
                  <a:lnTo>
                    <a:pt x="378107" y="37"/>
                  </a:lnTo>
                  <a:cubicBezTo>
                    <a:pt x="358028" y="37"/>
                    <a:pt x="337740" y="228"/>
                    <a:pt x="317775" y="4647"/>
                  </a:cubicBezTo>
                  <a:cubicBezTo>
                    <a:pt x="200294" y="30727"/>
                    <a:pt x="118684" y="129349"/>
                    <a:pt x="118684" y="241572"/>
                  </a:cubicBezTo>
                  <a:lnTo>
                    <a:pt x="118684" y="330402"/>
                  </a:lnTo>
                  <a:cubicBezTo>
                    <a:pt x="118684" y="350729"/>
                    <a:pt x="133543" y="367302"/>
                    <a:pt x="151850" y="367302"/>
                  </a:cubicBezTo>
                  <a:lnTo>
                    <a:pt x="292096" y="367302"/>
                  </a:lnTo>
                  <a:cubicBezTo>
                    <a:pt x="310422" y="367302"/>
                    <a:pt x="325300" y="350729"/>
                    <a:pt x="325300" y="330402"/>
                  </a:cubicBezTo>
                  <a:lnTo>
                    <a:pt x="325300" y="273062"/>
                  </a:lnTo>
                  <a:cubicBezTo>
                    <a:pt x="325300" y="226713"/>
                    <a:pt x="366600" y="188994"/>
                    <a:pt x="417369" y="188994"/>
                  </a:cubicBezTo>
                  <a:lnTo>
                    <a:pt x="700680" y="188994"/>
                  </a:lnTo>
                  <a:cubicBezTo>
                    <a:pt x="751467" y="188994"/>
                    <a:pt x="792768" y="226713"/>
                    <a:pt x="792768" y="273062"/>
                  </a:cubicBezTo>
                  <a:lnTo>
                    <a:pt x="792768" y="363892"/>
                  </a:lnTo>
                  <a:cubicBezTo>
                    <a:pt x="792768" y="410203"/>
                    <a:pt x="751467" y="447884"/>
                    <a:pt x="700680" y="447884"/>
                  </a:cubicBezTo>
                  <a:lnTo>
                    <a:pt x="250" y="447884"/>
                  </a:lnTo>
                  <a:lnTo>
                    <a:pt x="250" y="636136"/>
                  </a:lnTo>
                  <a:lnTo>
                    <a:pt x="118188" y="636136"/>
                  </a:lnTo>
                  <a:lnTo>
                    <a:pt x="118188" y="668673"/>
                  </a:lnTo>
                  <a:cubicBezTo>
                    <a:pt x="118188" y="872527"/>
                    <a:pt x="298859" y="1037157"/>
                    <a:pt x="519800" y="1037157"/>
                  </a:cubicBezTo>
                  <a:lnTo>
                    <a:pt x="1117894" y="1037157"/>
                  </a:lnTo>
                  <a:lnTo>
                    <a:pt x="1117894" y="848200"/>
                  </a:lnTo>
                  <a:lnTo>
                    <a:pt x="519115" y="848219"/>
                  </a:lnTo>
                  <a:close/>
                </a:path>
              </a:pathLst>
            </a:custGeom>
            <a:solidFill>
              <a:srgbClr val="96CD32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fr-FR" sz="135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D7E896CC-AAEE-4D27-B259-9BDDE17707D4}"/>
                </a:ext>
              </a:extLst>
            </p:cNvPr>
            <p:cNvSpPr/>
            <p:nvPr/>
          </p:nvSpPr>
          <p:spPr>
            <a:xfrm>
              <a:off x="3231832" y="7185063"/>
              <a:ext cx="5132298" cy="1037139"/>
            </a:xfrm>
            <a:custGeom>
              <a:avLst/>
              <a:gdLst>
                <a:gd name="connsiteX0" fmla="*/ 4143956 w 5132298"/>
                <a:gd name="connsiteY0" fmla="*/ 78849 h 1037139"/>
                <a:gd name="connsiteX1" fmla="*/ 4143651 w 5132298"/>
                <a:gd name="connsiteY1" fmla="*/ 36939 h 1037139"/>
                <a:gd name="connsiteX2" fmla="*/ 4110447 w 5132298"/>
                <a:gd name="connsiteY2" fmla="*/ 78 h 1037139"/>
                <a:gd name="connsiteX3" fmla="*/ 3970639 w 5132298"/>
                <a:gd name="connsiteY3" fmla="*/ 78 h 1037139"/>
                <a:gd name="connsiteX4" fmla="*/ 3937435 w 5132298"/>
                <a:gd name="connsiteY4" fmla="*/ 36939 h 1037139"/>
                <a:gd name="connsiteX5" fmla="*/ 3937435 w 5132298"/>
                <a:gd name="connsiteY5" fmla="*/ 78849 h 1037139"/>
                <a:gd name="connsiteX6" fmla="*/ 3937454 w 5132298"/>
                <a:gd name="connsiteY6" fmla="*/ 78849 h 1037139"/>
                <a:gd name="connsiteX7" fmla="*/ 3937759 w 5132298"/>
                <a:gd name="connsiteY7" fmla="*/ 152249 h 1037139"/>
                <a:gd name="connsiteX8" fmla="*/ 3970963 w 5132298"/>
                <a:gd name="connsiteY8" fmla="*/ 189111 h 1037139"/>
                <a:gd name="connsiteX9" fmla="*/ 4110771 w 5132298"/>
                <a:gd name="connsiteY9" fmla="*/ 189111 h 1037139"/>
                <a:gd name="connsiteX10" fmla="*/ 4143975 w 5132298"/>
                <a:gd name="connsiteY10" fmla="*/ 152249 h 1037139"/>
                <a:gd name="connsiteX11" fmla="*/ 4143975 w 5132298"/>
                <a:gd name="connsiteY11" fmla="*/ 78849 h 1037139"/>
                <a:gd name="connsiteX12" fmla="*/ 4143956 w 5132298"/>
                <a:gd name="connsiteY12" fmla="*/ 78849 h 1037139"/>
                <a:gd name="connsiteX13" fmla="*/ 4143956 w 5132298"/>
                <a:gd name="connsiteY13" fmla="*/ 653397 h 1037139"/>
                <a:gd name="connsiteX14" fmla="*/ 4143651 w 5132298"/>
                <a:gd name="connsiteY14" fmla="*/ 306706 h 1037139"/>
                <a:gd name="connsiteX15" fmla="*/ 4110447 w 5132298"/>
                <a:gd name="connsiteY15" fmla="*/ 269845 h 1037139"/>
                <a:gd name="connsiteX16" fmla="*/ 3970639 w 5132298"/>
                <a:gd name="connsiteY16" fmla="*/ 269845 h 1037139"/>
                <a:gd name="connsiteX17" fmla="*/ 3937435 w 5132298"/>
                <a:gd name="connsiteY17" fmla="*/ 306706 h 1037139"/>
                <a:gd name="connsiteX18" fmla="*/ 3937435 w 5132298"/>
                <a:gd name="connsiteY18" fmla="*/ 653397 h 1037139"/>
                <a:gd name="connsiteX19" fmla="*/ 3937454 w 5132298"/>
                <a:gd name="connsiteY19" fmla="*/ 653397 h 1037139"/>
                <a:gd name="connsiteX20" fmla="*/ 3937759 w 5132298"/>
                <a:gd name="connsiteY20" fmla="*/ 1000069 h 1037139"/>
                <a:gd name="connsiteX21" fmla="*/ 3970963 w 5132298"/>
                <a:gd name="connsiteY21" fmla="*/ 1036931 h 1037139"/>
                <a:gd name="connsiteX22" fmla="*/ 4110771 w 5132298"/>
                <a:gd name="connsiteY22" fmla="*/ 1036931 h 1037139"/>
                <a:gd name="connsiteX23" fmla="*/ 4143975 w 5132298"/>
                <a:gd name="connsiteY23" fmla="*/ 1000069 h 1037139"/>
                <a:gd name="connsiteX24" fmla="*/ 4143975 w 5132298"/>
                <a:gd name="connsiteY24" fmla="*/ 653397 h 1037139"/>
                <a:gd name="connsiteX25" fmla="*/ 4143956 w 5132298"/>
                <a:gd name="connsiteY25" fmla="*/ 653397 h 1037139"/>
                <a:gd name="connsiteX26" fmla="*/ 3441430 w 5132298"/>
                <a:gd name="connsiteY26" fmla="*/ 78 h 1037139"/>
                <a:gd name="connsiteX27" fmla="*/ 2991355 w 5132298"/>
                <a:gd name="connsiteY27" fmla="*/ 78 h 1037139"/>
                <a:gd name="connsiteX28" fmla="*/ 2958131 w 5132298"/>
                <a:gd name="connsiteY28" fmla="*/ 37035 h 1037139"/>
                <a:gd name="connsiteX29" fmla="*/ 2958131 w 5132298"/>
                <a:gd name="connsiteY29" fmla="*/ 646958 h 1037139"/>
                <a:gd name="connsiteX30" fmla="*/ 2991297 w 5132298"/>
                <a:gd name="connsiteY30" fmla="*/ 683858 h 1037139"/>
                <a:gd name="connsiteX31" fmla="*/ 3131391 w 5132298"/>
                <a:gd name="connsiteY31" fmla="*/ 683858 h 1037139"/>
                <a:gd name="connsiteX32" fmla="*/ 3164595 w 5132298"/>
                <a:gd name="connsiteY32" fmla="*/ 646958 h 1037139"/>
                <a:gd name="connsiteX33" fmla="*/ 3164786 w 5132298"/>
                <a:gd name="connsiteY33" fmla="*/ 189015 h 1037139"/>
                <a:gd name="connsiteX34" fmla="*/ 3418284 w 5132298"/>
                <a:gd name="connsiteY34" fmla="*/ 189111 h 1037139"/>
                <a:gd name="connsiteX35" fmla="*/ 3612499 w 5132298"/>
                <a:gd name="connsiteY35" fmla="*/ 369762 h 1037139"/>
                <a:gd name="connsiteX36" fmla="*/ 3612499 w 5132298"/>
                <a:gd name="connsiteY36" fmla="*/ 702794 h 1037139"/>
                <a:gd name="connsiteX37" fmla="*/ 3418284 w 5132298"/>
                <a:gd name="connsiteY37" fmla="*/ 847822 h 1037139"/>
                <a:gd name="connsiteX38" fmla="*/ 2958131 w 5132298"/>
                <a:gd name="connsiteY38" fmla="*/ 848298 h 1037139"/>
                <a:gd name="connsiteX39" fmla="*/ 2958131 w 5132298"/>
                <a:gd name="connsiteY39" fmla="*/ 1037217 h 1037139"/>
                <a:gd name="connsiteX40" fmla="*/ 3418284 w 5132298"/>
                <a:gd name="connsiteY40" fmla="*/ 1036931 h 1037139"/>
                <a:gd name="connsiteX41" fmla="*/ 3818982 w 5132298"/>
                <a:gd name="connsiteY41" fmla="*/ 702794 h 1037139"/>
                <a:gd name="connsiteX42" fmla="*/ 3818982 w 5132298"/>
                <a:gd name="connsiteY42" fmla="*/ 367590 h 1037139"/>
                <a:gd name="connsiteX43" fmla="*/ 3441430 w 5132298"/>
                <a:gd name="connsiteY43" fmla="*/ 78 h 1037139"/>
                <a:gd name="connsiteX44" fmla="*/ 5132651 w 5132298"/>
                <a:gd name="connsiteY44" fmla="*/ 679820 h 1037139"/>
                <a:gd name="connsiteX45" fmla="*/ 5131660 w 5132298"/>
                <a:gd name="connsiteY45" fmla="*/ 650425 h 1037139"/>
                <a:gd name="connsiteX46" fmla="*/ 4877591 w 5132298"/>
                <a:gd name="connsiteY46" fmla="*/ 447943 h 1037139"/>
                <a:gd name="connsiteX47" fmla="*/ 4567171 w 5132298"/>
                <a:gd name="connsiteY47" fmla="*/ 447943 h 1037139"/>
                <a:gd name="connsiteX48" fmla="*/ 4559208 w 5132298"/>
                <a:gd name="connsiteY48" fmla="*/ 447924 h 1037139"/>
                <a:gd name="connsiteX49" fmla="*/ 4469063 w 5132298"/>
                <a:gd name="connsiteY49" fmla="*/ 349759 h 1037139"/>
                <a:gd name="connsiteX50" fmla="*/ 4469368 w 5132298"/>
                <a:gd name="connsiteY50" fmla="*/ 279312 h 1037139"/>
                <a:gd name="connsiteX51" fmla="*/ 4567533 w 5132298"/>
                <a:gd name="connsiteY51" fmla="*/ 189187 h 1037139"/>
                <a:gd name="connsiteX52" fmla="*/ 4690043 w 5132298"/>
                <a:gd name="connsiteY52" fmla="*/ 189187 h 1037139"/>
                <a:gd name="connsiteX53" fmla="*/ 4691243 w 5132298"/>
                <a:gd name="connsiteY53" fmla="*/ 189225 h 1037139"/>
                <a:gd name="connsiteX54" fmla="*/ 5000825 w 5132298"/>
                <a:gd name="connsiteY54" fmla="*/ 189225 h 1037139"/>
                <a:gd name="connsiteX55" fmla="*/ 5035706 w 5132298"/>
                <a:gd name="connsiteY55" fmla="*/ 166270 h 1037139"/>
                <a:gd name="connsiteX56" fmla="*/ 5037687 w 5132298"/>
                <a:gd name="connsiteY56" fmla="*/ 156021 h 1037139"/>
                <a:gd name="connsiteX57" fmla="*/ 5037687 w 5132298"/>
                <a:gd name="connsiteY57" fmla="*/ 33282 h 1037139"/>
                <a:gd name="connsiteX58" fmla="*/ 5000825 w 5132298"/>
                <a:gd name="connsiteY58" fmla="*/ 116 h 1037139"/>
                <a:gd name="connsiteX59" fmla="*/ 4517869 w 5132298"/>
                <a:gd name="connsiteY59" fmla="*/ 173 h 1037139"/>
                <a:gd name="connsiteX60" fmla="*/ 4262409 w 5132298"/>
                <a:gd name="connsiteY60" fmla="*/ 235555 h 1037139"/>
                <a:gd name="connsiteX61" fmla="*/ 4262428 w 5132298"/>
                <a:gd name="connsiteY61" fmla="*/ 382392 h 1037139"/>
                <a:gd name="connsiteX62" fmla="*/ 4497886 w 5132298"/>
                <a:gd name="connsiteY62" fmla="*/ 636214 h 1037139"/>
                <a:gd name="connsiteX63" fmla="*/ 4836309 w 5132298"/>
                <a:gd name="connsiteY63" fmla="*/ 636214 h 1037139"/>
                <a:gd name="connsiteX64" fmla="*/ 4925977 w 5132298"/>
                <a:gd name="connsiteY64" fmla="*/ 734398 h 1037139"/>
                <a:gd name="connsiteX65" fmla="*/ 4925977 w 5132298"/>
                <a:gd name="connsiteY65" fmla="*/ 757944 h 1037139"/>
                <a:gd name="connsiteX66" fmla="*/ 4828289 w 5132298"/>
                <a:gd name="connsiteY66" fmla="*/ 848050 h 1037139"/>
                <a:gd name="connsiteX67" fmla="*/ 4299290 w 5132298"/>
                <a:gd name="connsiteY67" fmla="*/ 848050 h 1037139"/>
                <a:gd name="connsiteX68" fmla="*/ 4264447 w 5132298"/>
                <a:gd name="connsiteY68" fmla="*/ 870872 h 1037139"/>
                <a:gd name="connsiteX69" fmla="*/ 4262390 w 5132298"/>
                <a:gd name="connsiteY69" fmla="*/ 881216 h 1037139"/>
                <a:gd name="connsiteX70" fmla="*/ 4262390 w 5132298"/>
                <a:gd name="connsiteY70" fmla="*/ 1003955 h 1037139"/>
                <a:gd name="connsiteX71" fmla="*/ 4299290 w 5132298"/>
                <a:gd name="connsiteY71" fmla="*/ 1037160 h 1037139"/>
                <a:gd name="connsiteX72" fmla="*/ 4732296 w 5132298"/>
                <a:gd name="connsiteY72" fmla="*/ 1037160 h 1037139"/>
                <a:gd name="connsiteX73" fmla="*/ 4879172 w 5132298"/>
                <a:gd name="connsiteY73" fmla="*/ 1037083 h 1037139"/>
                <a:gd name="connsiteX74" fmla="*/ 5132651 w 5132298"/>
                <a:gd name="connsiteY74" fmla="*/ 801587 h 1037139"/>
                <a:gd name="connsiteX75" fmla="*/ 5132651 w 5132298"/>
                <a:gd name="connsiteY75" fmla="*/ 679820 h 1037139"/>
                <a:gd name="connsiteX76" fmla="*/ 280863 w 5132298"/>
                <a:gd name="connsiteY76" fmla="*/ 189111 h 1037139"/>
                <a:gd name="connsiteX77" fmla="*/ 825046 w 5132298"/>
                <a:gd name="connsiteY77" fmla="*/ 189111 h 1037139"/>
                <a:gd name="connsiteX78" fmla="*/ 861203 w 5132298"/>
                <a:gd name="connsiteY78" fmla="*/ 156573 h 1037139"/>
                <a:gd name="connsiteX79" fmla="*/ 861203 w 5132298"/>
                <a:gd name="connsiteY79" fmla="*/ 32729 h 1037139"/>
                <a:gd name="connsiteX80" fmla="*/ 825046 w 5132298"/>
                <a:gd name="connsiteY80" fmla="*/ 78 h 1037139"/>
                <a:gd name="connsiteX81" fmla="*/ 277073 w 5132298"/>
                <a:gd name="connsiteY81" fmla="*/ 78 h 1037139"/>
                <a:gd name="connsiteX82" fmla="*/ 352 w 5132298"/>
                <a:gd name="connsiteY82" fmla="*/ 255005 h 1037139"/>
                <a:gd name="connsiteX83" fmla="*/ 352 w 5132298"/>
                <a:gd name="connsiteY83" fmla="*/ 782309 h 1037139"/>
                <a:gd name="connsiteX84" fmla="*/ 277073 w 5132298"/>
                <a:gd name="connsiteY84" fmla="*/ 1037217 h 1037139"/>
                <a:gd name="connsiteX85" fmla="*/ 825046 w 5132298"/>
                <a:gd name="connsiteY85" fmla="*/ 1037217 h 1037139"/>
                <a:gd name="connsiteX86" fmla="*/ 861203 w 5132298"/>
                <a:gd name="connsiteY86" fmla="*/ 1004660 h 1037139"/>
                <a:gd name="connsiteX87" fmla="*/ 861203 w 5132298"/>
                <a:gd name="connsiteY87" fmla="*/ 880816 h 1037139"/>
                <a:gd name="connsiteX88" fmla="*/ 825046 w 5132298"/>
                <a:gd name="connsiteY88" fmla="*/ 848298 h 1037139"/>
                <a:gd name="connsiteX89" fmla="*/ 280863 w 5132298"/>
                <a:gd name="connsiteY89" fmla="*/ 848298 h 1037139"/>
                <a:gd name="connsiteX90" fmla="*/ 207006 w 5132298"/>
                <a:gd name="connsiteY90" fmla="*/ 779051 h 1037139"/>
                <a:gd name="connsiteX91" fmla="*/ 207006 w 5132298"/>
                <a:gd name="connsiteY91" fmla="*/ 634347 h 1037139"/>
                <a:gd name="connsiteX92" fmla="*/ 532457 w 5132298"/>
                <a:gd name="connsiteY92" fmla="*/ 634347 h 1037139"/>
                <a:gd name="connsiteX93" fmla="*/ 568595 w 5132298"/>
                <a:gd name="connsiteY93" fmla="*/ 601772 h 1037139"/>
                <a:gd name="connsiteX94" fmla="*/ 568595 w 5132298"/>
                <a:gd name="connsiteY94" fmla="*/ 480557 h 1037139"/>
                <a:gd name="connsiteX95" fmla="*/ 532457 w 5132298"/>
                <a:gd name="connsiteY95" fmla="*/ 447943 h 1037139"/>
                <a:gd name="connsiteX96" fmla="*/ 207006 w 5132298"/>
                <a:gd name="connsiteY96" fmla="*/ 447943 h 1037139"/>
                <a:gd name="connsiteX97" fmla="*/ 207006 w 5132298"/>
                <a:gd name="connsiteY97" fmla="*/ 258395 h 1037139"/>
                <a:gd name="connsiteX98" fmla="*/ 280863 w 5132298"/>
                <a:gd name="connsiteY98" fmla="*/ 189111 h 1037139"/>
                <a:gd name="connsiteX99" fmla="*/ 1186405 w 5132298"/>
                <a:gd name="connsiteY99" fmla="*/ 189130 h 1037139"/>
                <a:gd name="connsiteX100" fmla="*/ 1186405 w 5132298"/>
                <a:gd name="connsiteY100" fmla="*/ 1000336 h 1037139"/>
                <a:gd name="connsiteX101" fmla="*/ 1153144 w 5132298"/>
                <a:gd name="connsiteY101" fmla="*/ 1037198 h 1037139"/>
                <a:gd name="connsiteX102" fmla="*/ 1012879 w 5132298"/>
                <a:gd name="connsiteY102" fmla="*/ 1037198 h 1037139"/>
                <a:gd name="connsiteX103" fmla="*/ 979656 w 5132298"/>
                <a:gd name="connsiteY103" fmla="*/ 1000336 h 1037139"/>
                <a:gd name="connsiteX104" fmla="*/ 979656 w 5132298"/>
                <a:gd name="connsiteY104" fmla="*/ 37035 h 1037139"/>
                <a:gd name="connsiteX105" fmla="*/ 1012879 w 5132298"/>
                <a:gd name="connsiteY105" fmla="*/ 116 h 1037139"/>
                <a:gd name="connsiteX106" fmla="*/ 1439846 w 5132298"/>
                <a:gd name="connsiteY106" fmla="*/ 116 h 1037139"/>
                <a:gd name="connsiteX107" fmla="*/ 1840506 w 5132298"/>
                <a:gd name="connsiteY107" fmla="*/ 369838 h 1037139"/>
                <a:gd name="connsiteX108" fmla="*/ 1840506 w 5132298"/>
                <a:gd name="connsiteY108" fmla="*/ 1004032 h 1037139"/>
                <a:gd name="connsiteX109" fmla="*/ 1803625 w 5132298"/>
                <a:gd name="connsiteY109" fmla="*/ 1037198 h 1037139"/>
                <a:gd name="connsiteX110" fmla="*/ 1670885 w 5132298"/>
                <a:gd name="connsiteY110" fmla="*/ 1037198 h 1037139"/>
                <a:gd name="connsiteX111" fmla="*/ 1634023 w 5132298"/>
                <a:gd name="connsiteY111" fmla="*/ 1004032 h 1037139"/>
                <a:gd name="connsiteX112" fmla="*/ 1634023 w 5132298"/>
                <a:gd name="connsiteY112" fmla="*/ 369838 h 1037139"/>
                <a:gd name="connsiteX113" fmla="*/ 1439846 w 5132298"/>
                <a:gd name="connsiteY113" fmla="*/ 189225 h 1037139"/>
                <a:gd name="connsiteX114" fmla="*/ 1186405 w 5132298"/>
                <a:gd name="connsiteY114" fmla="*/ 189130 h 103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5132298" h="1037139">
                  <a:moveTo>
                    <a:pt x="4143956" y="78849"/>
                  </a:moveTo>
                  <a:lnTo>
                    <a:pt x="4143651" y="36939"/>
                  </a:lnTo>
                  <a:cubicBezTo>
                    <a:pt x="4143651" y="16613"/>
                    <a:pt x="4128754" y="78"/>
                    <a:pt x="4110447" y="78"/>
                  </a:cubicBezTo>
                  <a:lnTo>
                    <a:pt x="3970639" y="78"/>
                  </a:lnTo>
                  <a:cubicBezTo>
                    <a:pt x="3952351" y="78"/>
                    <a:pt x="3937435" y="16613"/>
                    <a:pt x="3937435" y="36939"/>
                  </a:cubicBezTo>
                  <a:lnTo>
                    <a:pt x="3937435" y="78849"/>
                  </a:lnTo>
                  <a:lnTo>
                    <a:pt x="3937454" y="78849"/>
                  </a:lnTo>
                  <a:lnTo>
                    <a:pt x="3937759" y="152249"/>
                  </a:lnTo>
                  <a:cubicBezTo>
                    <a:pt x="3937759" y="172575"/>
                    <a:pt x="3952637" y="189111"/>
                    <a:pt x="3970963" y="189111"/>
                  </a:cubicBezTo>
                  <a:lnTo>
                    <a:pt x="4110771" y="189111"/>
                  </a:lnTo>
                  <a:cubicBezTo>
                    <a:pt x="4129059" y="189111"/>
                    <a:pt x="4143975" y="172575"/>
                    <a:pt x="4143975" y="152249"/>
                  </a:cubicBezTo>
                  <a:lnTo>
                    <a:pt x="4143975" y="78849"/>
                  </a:lnTo>
                  <a:lnTo>
                    <a:pt x="4143956" y="78849"/>
                  </a:lnTo>
                  <a:close/>
                  <a:moveTo>
                    <a:pt x="4143956" y="653397"/>
                  </a:moveTo>
                  <a:lnTo>
                    <a:pt x="4143651" y="306706"/>
                  </a:lnTo>
                  <a:cubicBezTo>
                    <a:pt x="4143651" y="286361"/>
                    <a:pt x="4128754" y="269845"/>
                    <a:pt x="4110447" y="269845"/>
                  </a:cubicBezTo>
                  <a:lnTo>
                    <a:pt x="3970639" y="269845"/>
                  </a:lnTo>
                  <a:cubicBezTo>
                    <a:pt x="3952351" y="269845"/>
                    <a:pt x="3937435" y="286361"/>
                    <a:pt x="3937435" y="306706"/>
                  </a:cubicBezTo>
                  <a:lnTo>
                    <a:pt x="3937435" y="653397"/>
                  </a:lnTo>
                  <a:lnTo>
                    <a:pt x="3937454" y="653397"/>
                  </a:lnTo>
                  <a:lnTo>
                    <a:pt x="3937759" y="1000069"/>
                  </a:lnTo>
                  <a:cubicBezTo>
                    <a:pt x="3937759" y="1020396"/>
                    <a:pt x="3952637" y="1036931"/>
                    <a:pt x="3970963" y="1036931"/>
                  </a:cubicBezTo>
                  <a:lnTo>
                    <a:pt x="4110771" y="1036931"/>
                  </a:lnTo>
                  <a:cubicBezTo>
                    <a:pt x="4129059" y="1036931"/>
                    <a:pt x="4143975" y="1020396"/>
                    <a:pt x="4143975" y="1000069"/>
                  </a:cubicBezTo>
                  <a:lnTo>
                    <a:pt x="4143975" y="653397"/>
                  </a:lnTo>
                  <a:lnTo>
                    <a:pt x="4143956" y="653397"/>
                  </a:lnTo>
                  <a:close/>
                  <a:moveTo>
                    <a:pt x="3441430" y="78"/>
                  </a:moveTo>
                  <a:lnTo>
                    <a:pt x="2991355" y="78"/>
                  </a:lnTo>
                  <a:cubicBezTo>
                    <a:pt x="2973029" y="78"/>
                    <a:pt x="2958131" y="16670"/>
                    <a:pt x="2958131" y="37035"/>
                  </a:cubicBezTo>
                  <a:lnTo>
                    <a:pt x="2958131" y="646958"/>
                  </a:lnTo>
                  <a:cubicBezTo>
                    <a:pt x="2958131" y="667323"/>
                    <a:pt x="2973009" y="683858"/>
                    <a:pt x="2991297" y="683858"/>
                  </a:cubicBezTo>
                  <a:lnTo>
                    <a:pt x="3131391" y="683858"/>
                  </a:lnTo>
                  <a:cubicBezTo>
                    <a:pt x="3149717" y="683858"/>
                    <a:pt x="3164595" y="667323"/>
                    <a:pt x="3164595" y="646958"/>
                  </a:cubicBezTo>
                  <a:lnTo>
                    <a:pt x="3164786" y="189015"/>
                  </a:lnTo>
                  <a:lnTo>
                    <a:pt x="3418284" y="189111"/>
                  </a:lnTo>
                  <a:cubicBezTo>
                    <a:pt x="3525383" y="189111"/>
                    <a:pt x="3612499" y="270149"/>
                    <a:pt x="3612499" y="369762"/>
                  </a:cubicBezTo>
                  <a:lnTo>
                    <a:pt x="3612499" y="702794"/>
                  </a:lnTo>
                  <a:cubicBezTo>
                    <a:pt x="3612499" y="802368"/>
                    <a:pt x="3525383" y="847822"/>
                    <a:pt x="3418284" y="847822"/>
                  </a:cubicBezTo>
                  <a:lnTo>
                    <a:pt x="2958131" y="848298"/>
                  </a:lnTo>
                  <a:lnTo>
                    <a:pt x="2958131" y="1037217"/>
                  </a:lnTo>
                  <a:lnTo>
                    <a:pt x="3418284" y="1036931"/>
                  </a:lnTo>
                  <a:cubicBezTo>
                    <a:pt x="3639226" y="1036931"/>
                    <a:pt x="3818982" y="906648"/>
                    <a:pt x="3818982" y="702794"/>
                  </a:cubicBezTo>
                  <a:lnTo>
                    <a:pt x="3818982" y="367590"/>
                  </a:lnTo>
                  <a:cubicBezTo>
                    <a:pt x="3818982" y="171985"/>
                    <a:pt x="3654866" y="78"/>
                    <a:pt x="3441430" y="78"/>
                  </a:cubicBezTo>
                  <a:moveTo>
                    <a:pt x="5132651" y="679820"/>
                  </a:moveTo>
                  <a:cubicBezTo>
                    <a:pt x="5132651" y="670447"/>
                    <a:pt x="5132575" y="660846"/>
                    <a:pt x="5131660" y="650425"/>
                  </a:cubicBezTo>
                  <a:cubicBezTo>
                    <a:pt x="5121469" y="535230"/>
                    <a:pt x="5002749" y="447943"/>
                    <a:pt x="4877591" y="447943"/>
                  </a:cubicBezTo>
                  <a:lnTo>
                    <a:pt x="4567171" y="447943"/>
                  </a:lnTo>
                  <a:lnTo>
                    <a:pt x="4559208" y="447924"/>
                  </a:lnTo>
                  <a:cubicBezTo>
                    <a:pt x="4509487" y="447924"/>
                    <a:pt x="4469063" y="403861"/>
                    <a:pt x="4469063" y="349759"/>
                  </a:cubicBezTo>
                  <a:lnTo>
                    <a:pt x="4469368" y="279312"/>
                  </a:lnTo>
                  <a:cubicBezTo>
                    <a:pt x="4469368" y="229630"/>
                    <a:pt x="4513412" y="189187"/>
                    <a:pt x="4567533" y="189187"/>
                  </a:cubicBezTo>
                  <a:lnTo>
                    <a:pt x="4690043" y="189187"/>
                  </a:lnTo>
                  <a:lnTo>
                    <a:pt x="4691243" y="189225"/>
                  </a:lnTo>
                  <a:lnTo>
                    <a:pt x="5000825" y="189225"/>
                  </a:lnTo>
                  <a:cubicBezTo>
                    <a:pt x="5016656" y="189225"/>
                    <a:pt x="5030676" y="180005"/>
                    <a:pt x="5035706" y="166270"/>
                  </a:cubicBezTo>
                  <a:cubicBezTo>
                    <a:pt x="5037039" y="162612"/>
                    <a:pt x="5037687" y="159259"/>
                    <a:pt x="5037687" y="156021"/>
                  </a:cubicBezTo>
                  <a:lnTo>
                    <a:pt x="5037687" y="33282"/>
                  </a:lnTo>
                  <a:cubicBezTo>
                    <a:pt x="5037687" y="14956"/>
                    <a:pt x="5021151" y="116"/>
                    <a:pt x="5000825" y="116"/>
                  </a:cubicBezTo>
                  <a:lnTo>
                    <a:pt x="4517869" y="173"/>
                  </a:lnTo>
                  <a:cubicBezTo>
                    <a:pt x="4377928" y="173"/>
                    <a:pt x="4262409" y="105805"/>
                    <a:pt x="4262409" y="235555"/>
                  </a:cubicBezTo>
                  <a:lnTo>
                    <a:pt x="4262428" y="382392"/>
                  </a:lnTo>
                  <a:cubicBezTo>
                    <a:pt x="4262428" y="522352"/>
                    <a:pt x="4368041" y="636214"/>
                    <a:pt x="4497886" y="636214"/>
                  </a:cubicBezTo>
                  <a:lnTo>
                    <a:pt x="4836309" y="636214"/>
                  </a:lnTo>
                  <a:cubicBezTo>
                    <a:pt x="4885992" y="636214"/>
                    <a:pt x="4925977" y="680258"/>
                    <a:pt x="4925977" y="734398"/>
                  </a:cubicBezTo>
                  <a:lnTo>
                    <a:pt x="4925977" y="757944"/>
                  </a:lnTo>
                  <a:cubicBezTo>
                    <a:pt x="4925977" y="807645"/>
                    <a:pt x="4882410" y="848050"/>
                    <a:pt x="4828289" y="848050"/>
                  </a:cubicBezTo>
                  <a:lnTo>
                    <a:pt x="4299290" y="848050"/>
                  </a:lnTo>
                  <a:cubicBezTo>
                    <a:pt x="4283440" y="848050"/>
                    <a:pt x="4269419" y="857213"/>
                    <a:pt x="4264447" y="870872"/>
                  </a:cubicBezTo>
                  <a:cubicBezTo>
                    <a:pt x="4263057" y="874606"/>
                    <a:pt x="4262390" y="877997"/>
                    <a:pt x="4262390" y="881216"/>
                  </a:cubicBezTo>
                  <a:lnTo>
                    <a:pt x="4262390" y="1003955"/>
                  </a:lnTo>
                  <a:cubicBezTo>
                    <a:pt x="4262390" y="1022262"/>
                    <a:pt x="4278944" y="1037160"/>
                    <a:pt x="4299290" y="1037160"/>
                  </a:cubicBezTo>
                  <a:lnTo>
                    <a:pt x="4732296" y="1037160"/>
                  </a:lnTo>
                  <a:lnTo>
                    <a:pt x="4879172" y="1037083"/>
                  </a:lnTo>
                  <a:cubicBezTo>
                    <a:pt x="5019075" y="1037083"/>
                    <a:pt x="5132651" y="931470"/>
                    <a:pt x="5132651" y="801587"/>
                  </a:cubicBezTo>
                  <a:lnTo>
                    <a:pt x="5132651" y="679820"/>
                  </a:lnTo>
                  <a:close/>
                  <a:moveTo>
                    <a:pt x="280863" y="189111"/>
                  </a:moveTo>
                  <a:lnTo>
                    <a:pt x="825046" y="189111"/>
                  </a:lnTo>
                  <a:cubicBezTo>
                    <a:pt x="844972" y="189111"/>
                    <a:pt x="861203" y="174518"/>
                    <a:pt x="861203" y="156573"/>
                  </a:cubicBezTo>
                  <a:lnTo>
                    <a:pt x="861203" y="32729"/>
                  </a:lnTo>
                  <a:cubicBezTo>
                    <a:pt x="861203" y="14746"/>
                    <a:pt x="845734" y="78"/>
                    <a:pt x="825046" y="78"/>
                  </a:cubicBezTo>
                  <a:lnTo>
                    <a:pt x="277073" y="78"/>
                  </a:lnTo>
                  <a:cubicBezTo>
                    <a:pt x="124501" y="78"/>
                    <a:pt x="352" y="114301"/>
                    <a:pt x="352" y="255005"/>
                  </a:cubicBezTo>
                  <a:lnTo>
                    <a:pt x="352" y="782309"/>
                  </a:lnTo>
                  <a:cubicBezTo>
                    <a:pt x="352" y="922955"/>
                    <a:pt x="124501" y="1037217"/>
                    <a:pt x="277073" y="1037217"/>
                  </a:cubicBezTo>
                  <a:lnTo>
                    <a:pt x="825046" y="1037217"/>
                  </a:lnTo>
                  <a:cubicBezTo>
                    <a:pt x="844972" y="1037217"/>
                    <a:pt x="861203" y="1022605"/>
                    <a:pt x="861203" y="1004660"/>
                  </a:cubicBezTo>
                  <a:lnTo>
                    <a:pt x="861203" y="880816"/>
                  </a:lnTo>
                  <a:cubicBezTo>
                    <a:pt x="861203" y="862871"/>
                    <a:pt x="844972" y="848298"/>
                    <a:pt x="825046" y="848298"/>
                  </a:cubicBezTo>
                  <a:lnTo>
                    <a:pt x="280863" y="848298"/>
                  </a:lnTo>
                  <a:cubicBezTo>
                    <a:pt x="240839" y="848298"/>
                    <a:pt x="207006" y="816580"/>
                    <a:pt x="207006" y="779051"/>
                  </a:cubicBezTo>
                  <a:lnTo>
                    <a:pt x="207006" y="634347"/>
                  </a:lnTo>
                  <a:lnTo>
                    <a:pt x="532457" y="634347"/>
                  </a:lnTo>
                  <a:cubicBezTo>
                    <a:pt x="552383" y="634347"/>
                    <a:pt x="568595" y="619717"/>
                    <a:pt x="568595" y="601772"/>
                  </a:cubicBezTo>
                  <a:lnTo>
                    <a:pt x="568595" y="480557"/>
                  </a:lnTo>
                  <a:cubicBezTo>
                    <a:pt x="568595" y="462573"/>
                    <a:pt x="552383" y="447943"/>
                    <a:pt x="532457" y="447943"/>
                  </a:cubicBezTo>
                  <a:lnTo>
                    <a:pt x="207006" y="447943"/>
                  </a:lnTo>
                  <a:lnTo>
                    <a:pt x="207006" y="258395"/>
                  </a:lnTo>
                  <a:cubicBezTo>
                    <a:pt x="207006" y="220829"/>
                    <a:pt x="240839" y="189111"/>
                    <a:pt x="280863" y="189111"/>
                  </a:cubicBezTo>
                  <a:moveTo>
                    <a:pt x="1186405" y="189130"/>
                  </a:moveTo>
                  <a:lnTo>
                    <a:pt x="1186405" y="1000336"/>
                  </a:lnTo>
                  <a:cubicBezTo>
                    <a:pt x="1186405" y="1020662"/>
                    <a:pt x="1171470" y="1037198"/>
                    <a:pt x="1153144" y="1037198"/>
                  </a:cubicBezTo>
                  <a:lnTo>
                    <a:pt x="1012879" y="1037198"/>
                  </a:lnTo>
                  <a:cubicBezTo>
                    <a:pt x="994553" y="1037198"/>
                    <a:pt x="979656" y="1020662"/>
                    <a:pt x="979656" y="1000336"/>
                  </a:cubicBezTo>
                  <a:lnTo>
                    <a:pt x="979656" y="37035"/>
                  </a:lnTo>
                  <a:cubicBezTo>
                    <a:pt x="979656" y="16670"/>
                    <a:pt x="994553" y="116"/>
                    <a:pt x="1012879" y="116"/>
                  </a:cubicBezTo>
                  <a:lnTo>
                    <a:pt x="1439846" y="116"/>
                  </a:lnTo>
                  <a:cubicBezTo>
                    <a:pt x="1660769" y="116"/>
                    <a:pt x="1840506" y="165946"/>
                    <a:pt x="1840506" y="369838"/>
                  </a:cubicBezTo>
                  <a:lnTo>
                    <a:pt x="1840506" y="1004032"/>
                  </a:lnTo>
                  <a:cubicBezTo>
                    <a:pt x="1840506" y="1022339"/>
                    <a:pt x="1823971" y="1037198"/>
                    <a:pt x="1803625" y="1037198"/>
                  </a:cubicBezTo>
                  <a:lnTo>
                    <a:pt x="1670885" y="1037198"/>
                  </a:lnTo>
                  <a:cubicBezTo>
                    <a:pt x="1650559" y="1037198"/>
                    <a:pt x="1634023" y="1022339"/>
                    <a:pt x="1634023" y="1004032"/>
                  </a:cubicBezTo>
                  <a:lnTo>
                    <a:pt x="1634023" y="369838"/>
                  </a:lnTo>
                  <a:cubicBezTo>
                    <a:pt x="1634023" y="270264"/>
                    <a:pt x="1546926" y="189225"/>
                    <a:pt x="1439846" y="189225"/>
                  </a:cubicBezTo>
                  <a:lnTo>
                    <a:pt x="1186405" y="189130"/>
                  </a:lnTo>
                  <a:close/>
                </a:path>
              </a:pathLst>
            </a:custGeom>
            <a:solidFill>
              <a:schemeClr val="tx2"/>
            </a:solidFill>
            <a:ln w="19050" cap="flat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fr-FR" sz="1350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98821EFE-88B0-4E18-9A27-016423FF1972}"/>
              </a:ext>
            </a:extLst>
          </p:cNvPr>
          <p:cNvSpPr/>
          <p:nvPr userDrawn="1"/>
        </p:nvSpPr>
        <p:spPr>
          <a:xfrm>
            <a:off x="3607475" y="-188595"/>
            <a:ext cx="134779" cy="1347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A7A67B-B3C3-4FA0-BD0E-026447A3CBA4}"/>
              </a:ext>
            </a:extLst>
          </p:cNvPr>
          <p:cNvSpPr/>
          <p:nvPr userDrawn="1"/>
        </p:nvSpPr>
        <p:spPr>
          <a:xfrm>
            <a:off x="3789164" y="-188595"/>
            <a:ext cx="134779" cy="1347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B40B1F-2606-4D95-8B73-9F1473B4EC17}"/>
              </a:ext>
            </a:extLst>
          </p:cNvPr>
          <p:cNvSpPr/>
          <p:nvPr userDrawn="1"/>
        </p:nvSpPr>
        <p:spPr>
          <a:xfrm>
            <a:off x="4125158" y="-188595"/>
            <a:ext cx="134779" cy="1347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2E27E0-7B9F-448A-A05C-14382BAC5EE1}"/>
              </a:ext>
            </a:extLst>
          </p:cNvPr>
          <p:cNvSpPr/>
          <p:nvPr userDrawn="1"/>
        </p:nvSpPr>
        <p:spPr>
          <a:xfrm>
            <a:off x="4493303" y="-188595"/>
            <a:ext cx="134779" cy="134779"/>
          </a:xfrm>
          <a:prstGeom prst="rect">
            <a:avLst/>
          </a:prstGeom>
          <a:solidFill>
            <a:srgbClr val="1D80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AEB5EA-BC67-454F-B72F-9C3D7307DC32}"/>
              </a:ext>
            </a:extLst>
          </p:cNvPr>
          <p:cNvSpPr/>
          <p:nvPr userDrawn="1"/>
        </p:nvSpPr>
        <p:spPr>
          <a:xfrm>
            <a:off x="4674992" y="-188595"/>
            <a:ext cx="134779" cy="1347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4D15E66-A588-4A8A-A903-0E9F8031CEA3}"/>
              </a:ext>
            </a:extLst>
          </p:cNvPr>
          <p:cNvSpPr/>
          <p:nvPr userDrawn="1"/>
        </p:nvSpPr>
        <p:spPr>
          <a:xfrm>
            <a:off x="4856681" y="-188595"/>
            <a:ext cx="134779" cy="1347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C9A9072-0ACF-4135-8463-BBF0A32BC16E}"/>
              </a:ext>
            </a:extLst>
          </p:cNvPr>
          <p:cNvSpPr/>
          <p:nvPr userDrawn="1"/>
        </p:nvSpPr>
        <p:spPr>
          <a:xfrm>
            <a:off x="5038370" y="-188595"/>
            <a:ext cx="134779" cy="134779"/>
          </a:xfrm>
          <a:prstGeom prst="rect">
            <a:avLst/>
          </a:prstGeom>
          <a:solidFill>
            <a:srgbClr val="C8A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6B1BAA-0F64-47E8-916D-4610AB9EA46C}"/>
              </a:ext>
            </a:extLst>
          </p:cNvPr>
          <p:cNvSpPr/>
          <p:nvPr userDrawn="1"/>
        </p:nvSpPr>
        <p:spPr>
          <a:xfrm>
            <a:off x="5220059" y="-188595"/>
            <a:ext cx="134779" cy="13477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BC28B40-3CEF-4E68-B5B8-262D8FA8D7B3}"/>
              </a:ext>
            </a:extLst>
          </p:cNvPr>
          <p:cNvSpPr/>
          <p:nvPr userDrawn="1"/>
        </p:nvSpPr>
        <p:spPr>
          <a:xfrm>
            <a:off x="5401748" y="-188595"/>
            <a:ext cx="134779" cy="13477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D58350-5D15-4D25-9F1D-210DF8763903}"/>
              </a:ext>
            </a:extLst>
          </p:cNvPr>
          <p:cNvSpPr/>
          <p:nvPr userDrawn="1"/>
        </p:nvSpPr>
        <p:spPr>
          <a:xfrm>
            <a:off x="4309230" y="-188595"/>
            <a:ext cx="134779" cy="134779"/>
          </a:xfrm>
          <a:prstGeom prst="rect">
            <a:avLst/>
          </a:prstGeom>
          <a:solidFill>
            <a:srgbClr val="3EA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561139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625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685783" rtl="0" eaLnBrk="1" latinLnBrk="0" hangingPunct="1">
        <a:lnSpc>
          <a:spcPct val="101000"/>
        </a:lnSpc>
        <a:spcBef>
          <a:spcPts val="0"/>
        </a:spcBef>
        <a:buFont typeface="Arial" panose="020B0604020202020204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162000" indent="-162000" algn="l" defTabSz="685783" rtl="0" eaLnBrk="1" latinLnBrk="0" hangingPunct="1">
        <a:lnSpc>
          <a:spcPct val="101000"/>
        </a:lnSpc>
        <a:spcBef>
          <a:spcPts val="0"/>
        </a:spcBef>
        <a:buClr>
          <a:schemeClr val="tx2"/>
        </a:buClr>
        <a:buSzPct val="120000"/>
        <a:buFont typeface="Public Sans" pitchFamily="2" charset="0"/>
        <a:buChar char="—"/>
        <a:defRPr sz="900" b="1" kern="1200">
          <a:solidFill>
            <a:schemeClr val="tx2"/>
          </a:solidFill>
          <a:latin typeface="Public Sans" pitchFamily="2" charset="0"/>
          <a:ea typeface="+mn-ea"/>
          <a:cs typeface="+mn-cs"/>
        </a:defRPr>
      </a:lvl2pPr>
      <a:lvl3pPr marL="432000" indent="-81000" algn="l" defTabSz="685783" rtl="0" eaLnBrk="1" latinLnBrk="0" hangingPunct="1">
        <a:lnSpc>
          <a:spcPct val="101000"/>
        </a:lnSpc>
        <a:spcBef>
          <a:spcPts val="0"/>
        </a:spcBef>
        <a:buFont typeface="Arial" panose="020B0604020202020204" pitchFamily="34" charset="0"/>
        <a:buChar char="-"/>
        <a:defRPr sz="900" kern="1200">
          <a:solidFill>
            <a:schemeClr val="tx1"/>
          </a:solidFill>
          <a:latin typeface="Public Sans" pitchFamily="2" charset="0"/>
          <a:ea typeface="+mn-ea"/>
          <a:cs typeface="+mn-cs"/>
        </a:defRPr>
      </a:lvl3pPr>
      <a:lvl4pPr marL="864000" indent="-162000" algn="l" defTabSz="685783" rtl="0" eaLnBrk="1" latinLnBrk="0" hangingPunct="1">
        <a:lnSpc>
          <a:spcPct val="101000"/>
        </a:lnSpc>
        <a:spcBef>
          <a:spcPts val="0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685783" rtl="0" eaLnBrk="1" latinLnBrk="0" hangingPunct="1">
        <a:lnSpc>
          <a:spcPct val="101000"/>
        </a:lnSpc>
        <a:spcBef>
          <a:spcPts val="0"/>
        </a:spcBef>
        <a:buFont typeface="Arial" panose="020B0604020202020204" pitchFamily="34" charset="0"/>
        <a:buNone/>
        <a:defRPr sz="1200" kern="1200">
          <a:solidFill>
            <a:schemeClr val="tx2"/>
          </a:solidFill>
          <a:latin typeface="+mj-lt"/>
          <a:ea typeface="+mn-ea"/>
          <a:cs typeface="+mn-cs"/>
        </a:defRPr>
      </a:lvl5pPr>
      <a:lvl6pPr marL="0" indent="0" algn="l" defTabSz="685783" rtl="0" eaLnBrk="1" latinLnBrk="0" hangingPunct="1">
        <a:lnSpc>
          <a:spcPct val="101000"/>
        </a:lnSpc>
        <a:spcBef>
          <a:spcPts val="0"/>
        </a:spcBef>
        <a:buFont typeface="Arial" panose="020B0604020202020204" pitchFamily="34" charset="0"/>
        <a:buNone/>
        <a:defRPr sz="450" i="1" kern="1200">
          <a:solidFill>
            <a:schemeClr val="tx1"/>
          </a:solidFill>
          <a:latin typeface="Public Sans" pitchFamily="2" charset="0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4.png"/><Relationship Id="rId3" Type="http://schemas.openxmlformats.org/officeDocument/2006/relationships/image" Target="../media/image61.png"/><Relationship Id="rId7" Type="http://schemas.openxmlformats.org/officeDocument/2006/relationships/image" Target="../media/image59.png"/><Relationship Id="rId12" Type="http://schemas.openxmlformats.org/officeDocument/2006/relationships/image" Target="../media/image69.png"/><Relationship Id="rId17" Type="http://schemas.openxmlformats.org/officeDocument/2006/relationships/image" Target="../media/image73.png"/><Relationship Id="rId2" Type="http://schemas.openxmlformats.org/officeDocument/2006/relationships/image" Target="../media/image60.png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8.png"/><Relationship Id="rId5" Type="http://schemas.openxmlformats.org/officeDocument/2006/relationships/image" Target="../media/image63.png"/><Relationship Id="rId15" Type="http://schemas.microsoft.com/office/2007/relationships/hdphoto" Target="../media/hdphoto1.wdp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78.png"/><Relationship Id="rId7" Type="http://schemas.microsoft.com/office/2007/relationships/hdphoto" Target="../media/hdphoto1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83.png"/><Relationship Id="rId5" Type="http://schemas.openxmlformats.org/officeDocument/2006/relationships/image" Target="../media/image80.png"/><Relationship Id="rId10" Type="http://schemas.openxmlformats.org/officeDocument/2006/relationships/image" Target="../media/image82.png"/><Relationship Id="rId4" Type="http://schemas.openxmlformats.org/officeDocument/2006/relationships/image" Target="../media/image79.png"/><Relationship Id="rId9" Type="http://schemas.openxmlformats.org/officeDocument/2006/relationships/image" Target="../media/image8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18" Type="http://schemas.openxmlformats.org/officeDocument/2006/relationships/image" Target="../media/image74.png"/><Relationship Id="rId26" Type="http://schemas.openxmlformats.org/officeDocument/2006/relationships/image" Target="../media/image91.png"/><Relationship Id="rId3" Type="http://schemas.openxmlformats.org/officeDocument/2006/relationships/image" Target="../media/image61.png"/><Relationship Id="rId21" Type="http://schemas.openxmlformats.org/officeDocument/2006/relationships/image" Target="../media/image87.png"/><Relationship Id="rId7" Type="http://schemas.openxmlformats.org/officeDocument/2006/relationships/image" Target="../media/image59.png"/><Relationship Id="rId12" Type="http://schemas.openxmlformats.org/officeDocument/2006/relationships/image" Target="../media/image69.png"/><Relationship Id="rId17" Type="http://schemas.openxmlformats.org/officeDocument/2006/relationships/image" Target="../media/image73.png"/><Relationship Id="rId25" Type="http://schemas.microsoft.com/office/2007/relationships/hdphoto" Target="../media/hdphoto2.wdp"/><Relationship Id="rId2" Type="http://schemas.openxmlformats.org/officeDocument/2006/relationships/image" Target="../media/image60.png"/><Relationship Id="rId16" Type="http://schemas.openxmlformats.org/officeDocument/2006/relationships/image" Target="../media/image72.png"/><Relationship Id="rId20" Type="http://schemas.openxmlformats.org/officeDocument/2006/relationships/image" Target="../media/image86.png"/><Relationship Id="rId29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8.png"/><Relationship Id="rId24" Type="http://schemas.openxmlformats.org/officeDocument/2006/relationships/image" Target="../media/image90.png"/><Relationship Id="rId5" Type="http://schemas.openxmlformats.org/officeDocument/2006/relationships/image" Target="../media/image63.png"/><Relationship Id="rId15" Type="http://schemas.microsoft.com/office/2007/relationships/hdphoto" Target="../media/hdphoto1.wdp"/><Relationship Id="rId23" Type="http://schemas.openxmlformats.org/officeDocument/2006/relationships/image" Target="../media/image89.png"/><Relationship Id="rId28" Type="http://schemas.openxmlformats.org/officeDocument/2006/relationships/image" Target="../media/image93.png"/><Relationship Id="rId10" Type="http://schemas.openxmlformats.org/officeDocument/2006/relationships/image" Target="../media/image67.png"/><Relationship Id="rId19" Type="http://schemas.openxmlformats.org/officeDocument/2006/relationships/image" Target="../media/image85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88.png"/><Relationship Id="rId27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3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7.png"/><Relationship Id="rId5" Type="http://schemas.openxmlformats.org/officeDocument/2006/relationships/tags" Target="../tags/tag6.xml"/><Relationship Id="rId10" Type="http://schemas.openxmlformats.org/officeDocument/2006/relationships/image" Target="../media/image36.jpeg"/><Relationship Id="rId4" Type="http://schemas.openxmlformats.org/officeDocument/2006/relationships/tags" Target="../tags/tag5.xml"/><Relationship Id="rId9" Type="http://schemas.openxmlformats.org/officeDocument/2006/relationships/image" Target="../media/image3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3" Type="http://schemas.openxmlformats.org/officeDocument/2006/relationships/tags" Target="../tags/tag10.xml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2" Type="http://schemas.openxmlformats.org/officeDocument/2006/relationships/tags" Target="../tags/tag9.xml"/><Relationship Id="rId16" Type="http://schemas.openxmlformats.org/officeDocument/2006/relationships/image" Target="../media/image50.png"/><Relationship Id="rId1" Type="http://schemas.openxmlformats.org/officeDocument/2006/relationships/tags" Target="../tags/tag8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3.svg"/><Relationship Id="rId1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73.png"/><Relationship Id="rId7" Type="http://schemas.openxmlformats.org/officeDocument/2006/relationships/image" Target="../media/image11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116.png"/><Relationship Id="rId4" Type="http://schemas.openxmlformats.org/officeDocument/2006/relationships/image" Target="../media/image7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emf"/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4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2.svg"/><Relationship Id="rId5" Type="http://schemas.openxmlformats.org/officeDocument/2006/relationships/image" Target="../media/image131.png"/><Relationship Id="rId4" Type="http://schemas.openxmlformats.org/officeDocument/2006/relationships/slide" Target="slide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13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56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PAC 3 : étude sur l’intégration des pompes à chaleur dans l’industrie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Webinaire de restitution </a:t>
            </a:r>
          </a:p>
          <a:p>
            <a:r>
              <a:rPr lang="fr-FR"/>
              <a:t>16/01/2025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D66E0-E176-4DB0-9C67-EA558AF32519}" type="datetime1">
              <a:rPr lang="fr-FR" smtClean="0"/>
              <a:t>16/01/2025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339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B759D6-6B8B-EB7B-CD58-8BDB1C019A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Description d’un système PAC sur un site industriel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77F1FC-B2A3-12AA-5528-4C9ACB56F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Configurations possibles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7B9B0C-D9D2-D7FD-2ECA-D58F52B20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860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144620-E047-3CA2-AD74-03026A5BB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Un système PAC : quels composants et quel fonctionnement ? 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63309F-B9E6-89BE-11DA-4B247AAA5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489" y="1040330"/>
            <a:ext cx="3438525" cy="3744416"/>
          </a:xfrm>
        </p:spPr>
        <p:txBody>
          <a:bodyPr/>
          <a:lstStyle/>
          <a:p>
            <a:endParaRPr lang="en-GB" sz="1800"/>
          </a:p>
          <a:p>
            <a:endParaRPr lang="en-GB" sz="1800"/>
          </a:p>
          <a:p>
            <a:endParaRPr lang="en-GB" sz="1800"/>
          </a:p>
          <a:p>
            <a:pPr marL="0" indent="0">
              <a:buNone/>
            </a:pPr>
            <a:r>
              <a:rPr lang="en-GB" sz="1800"/>
              <a:t>Un </a:t>
            </a:r>
            <a:r>
              <a:rPr lang="en-GB" sz="1800" b="1"/>
              <a:t>cycle </a:t>
            </a:r>
            <a:r>
              <a:rPr lang="en-GB" sz="1800" b="1" err="1"/>
              <a:t>thermodynamique</a:t>
            </a:r>
            <a:r>
              <a:rPr lang="en-GB" sz="1800" b="1"/>
              <a:t> </a:t>
            </a:r>
            <a:r>
              <a:rPr lang="en-GB" sz="1800" err="1"/>
              <a:t>permettant</a:t>
            </a:r>
            <a:r>
              <a:rPr lang="en-GB" sz="1800"/>
              <a:t> de </a:t>
            </a:r>
            <a:r>
              <a:rPr lang="en-GB" sz="1800" b="1" err="1"/>
              <a:t>réhausser</a:t>
            </a:r>
            <a:r>
              <a:rPr lang="en-GB" sz="1800" b="1"/>
              <a:t> la temperature</a:t>
            </a:r>
            <a:r>
              <a:rPr lang="en-GB" sz="1800"/>
              <a:t> </a:t>
            </a:r>
            <a:r>
              <a:rPr lang="en-GB" sz="1800" err="1"/>
              <a:t>d’une</a:t>
            </a:r>
            <a:r>
              <a:rPr lang="en-GB" sz="1800"/>
              <a:t> source </a:t>
            </a:r>
            <a:r>
              <a:rPr lang="en-GB" sz="1800" err="1"/>
              <a:t>froide</a:t>
            </a:r>
            <a:endParaRPr lang="en-GB" sz="1800"/>
          </a:p>
          <a:p>
            <a:pPr marL="0" indent="0">
              <a:buNone/>
            </a:pPr>
            <a:endParaRPr lang="en-GB" sz="1800"/>
          </a:p>
          <a:p>
            <a:pPr marL="0" indent="0">
              <a:buNone/>
            </a:pPr>
            <a:r>
              <a:rPr lang="en-GB" sz="1800"/>
              <a:t>Un apport </a:t>
            </a:r>
            <a:r>
              <a:rPr lang="en-GB" sz="1800" err="1"/>
              <a:t>d’énergie</a:t>
            </a:r>
            <a:r>
              <a:rPr lang="en-GB" sz="1800"/>
              <a:t> </a:t>
            </a:r>
            <a:r>
              <a:rPr lang="en-GB" sz="1800" b="1" err="1"/>
              <a:t>généralement</a:t>
            </a:r>
            <a:r>
              <a:rPr lang="en-GB" sz="1800" b="1"/>
              <a:t> </a:t>
            </a:r>
            <a:r>
              <a:rPr lang="en-GB" sz="1800" b="1" err="1"/>
              <a:t>électrique</a:t>
            </a:r>
            <a:r>
              <a:rPr lang="en-GB" sz="1800"/>
              <a:t> pour alimenter le cycle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CF7DBAC-735F-42C4-71C3-3A811C31E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34959F-A77D-D3B7-E698-5D67870224E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2BD007-F266-EA4E-AFDC-0563C34AA0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C58D0FE-A6D9-FC53-E13E-019B115D91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" t="2722" r="1859" b="2908"/>
          <a:stretch/>
        </p:blipFill>
        <p:spPr bwMode="auto">
          <a:xfrm>
            <a:off x="4217831" y="1343721"/>
            <a:ext cx="4141895" cy="3441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AD1E64B-12D1-0464-8338-1AC47535157A}"/>
              </a:ext>
            </a:extLst>
          </p:cNvPr>
          <p:cNvSpPr txBox="1"/>
          <p:nvPr/>
        </p:nvSpPr>
        <p:spPr>
          <a:xfrm>
            <a:off x="5350915" y="990484"/>
            <a:ext cx="2011493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Système Pompe à chaleur</a:t>
            </a:r>
            <a:endParaRPr lang="en-US" sz="11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02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1928FF-FB14-066A-03E4-7F2DF56E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Quelles</a:t>
            </a:r>
            <a:r>
              <a:rPr lang="en-GB"/>
              <a:t> configurations pour un </a:t>
            </a:r>
            <a:r>
              <a:rPr lang="en-GB" err="1"/>
              <a:t>projet</a:t>
            </a:r>
            <a:r>
              <a:rPr lang="en-GB"/>
              <a:t> PAC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C5DEF4-969A-624D-9448-E8AF415ADB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A42DC4-A924-0B43-AFB8-5B85FBA24D6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7FBD68-10A0-3C0A-08DE-6ADDDA793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24958B1-0FC6-7138-F77E-61ED98088C30}"/>
              </a:ext>
            </a:extLst>
          </p:cNvPr>
          <p:cNvSpPr txBox="1"/>
          <p:nvPr/>
        </p:nvSpPr>
        <p:spPr>
          <a:xfrm>
            <a:off x="522436" y="802410"/>
            <a:ext cx="1695987" cy="2616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Sources froides</a:t>
            </a:r>
            <a:endParaRPr lang="en-US" sz="1100" b="1">
              <a:solidFill>
                <a:schemeClr val="bg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EB9213-4F03-B499-B9B3-CB1DA853079D}"/>
              </a:ext>
            </a:extLst>
          </p:cNvPr>
          <p:cNvSpPr txBox="1"/>
          <p:nvPr/>
        </p:nvSpPr>
        <p:spPr>
          <a:xfrm>
            <a:off x="6432003" y="801302"/>
            <a:ext cx="1695987" cy="2616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Usages en chaleur</a:t>
            </a:r>
            <a:endParaRPr lang="en-US" sz="1100" b="1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EA8AF7-55C3-D889-B4A0-A772C8655C78}"/>
              </a:ext>
            </a:extLst>
          </p:cNvPr>
          <p:cNvSpPr txBox="1"/>
          <p:nvPr/>
        </p:nvSpPr>
        <p:spPr>
          <a:xfrm>
            <a:off x="3450497" y="801302"/>
            <a:ext cx="1695988" cy="26161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Système Pompe à chaleur</a:t>
            </a:r>
            <a:endParaRPr lang="en-US" sz="1100" b="1">
              <a:solidFill>
                <a:schemeClr val="bg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9F49A56-27EA-6387-5ED5-A8C9C4B1612D}"/>
              </a:ext>
            </a:extLst>
          </p:cNvPr>
          <p:cNvSpPr txBox="1"/>
          <p:nvPr/>
        </p:nvSpPr>
        <p:spPr>
          <a:xfrm>
            <a:off x="1237733" y="1264449"/>
            <a:ext cx="2006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accent1"/>
                </a:solidFill>
              </a:rPr>
              <a:t>Energies renouvelables</a:t>
            </a:r>
            <a:endParaRPr lang="en-US" sz="1200" b="1">
              <a:solidFill>
                <a:schemeClr val="accent1"/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FFA09D2-045D-677E-8AC6-C559088F0175}"/>
              </a:ext>
            </a:extLst>
          </p:cNvPr>
          <p:cNvSpPr/>
          <p:nvPr/>
        </p:nvSpPr>
        <p:spPr>
          <a:xfrm>
            <a:off x="1452712" y="1831809"/>
            <a:ext cx="1484454" cy="217464"/>
          </a:xfrm>
          <a:prstGeom prst="roundRect">
            <a:avLst/>
          </a:prstGeom>
          <a:solidFill>
            <a:srgbClr val="3A6F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/>
              <a:t>Géothermie de surface</a:t>
            </a:r>
            <a:endParaRPr lang="en-US" sz="105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0174584-3F49-3A51-BA59-F850B6976A0D}"/>
              </a:ext>
            </a:extLst>
          </p:cNvPr>
          <p:cNvSpPr/>
          <p:nvPr/>
        </p:nvSpPr>
        <p:spPr>
          <a:xfrm>
            <a:off x="1452712" y="2136579"/>
            <a:ext cx="1484454" cy="217464"/>
          </a:xfrm>
          <a:prstGeom prst="roundRect">
            <a:avLst/>
          </a:prstGeom>
          <a:solidFill>
            <a:srgbClr val="656EB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/>
              <a:t>Air ambiant</a:t>
            </a:r>
            <a:endParaRPr lang="en-US" sz="105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055DABD-C70F-4BF7-BACA-29C15FEE8302}"/>
              </a:ext>
            </a:extLst>
          </p:cNvPr>
          <p:cNvSpPr/>
          <p:nvPr/>
        </p:nvSpPr>
        <p:spPr>
          <a:xfrm>
            <a:off x="1452712" y="1541448"/>
            <a:ext cx="1484454" cy="217464"/>
          </a:xfrm>
          <a:prstGeom prst="roundRect">
            <a:avLst/>
          </a:prstGeom>
          <a:solidFill>
            <a:srgbClr val="1270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 err="1"/>
              <a:t>Thalassothermie</a:t>
            </a:r>
            <a:endParaRPr lang="en-US" sz="105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89185FB-B051-5BCE-77B4-A3A39E39EFDE}"/>
              </a:ext>
            </a:extLst>
          </p:cNvPr>
          <p:cNvSpPr txBox="1"/>
          <p:nvPr/>
        </p:nvSpPr>
        <p:spPr>
          <a:xfrm>
            <a:off x="367732" y="1264448"/>
            <a:ext cx="611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accent1"/>
                </a:solidFill>
              </a:rPr>
              <a:t>T°C</a:t>
            </a:r>
            <a:endParaRPr lang="en-US" sz="1200" b="1">
              <a:solidFill>
                <a:schemeClr val="accent1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2CAB027-9645-B543-66ED-5FEE17DE7D99}"/>
              </a:ext>
            </a:extLst>
          </p:cNvPr>
          <p:cNvSpPr txBox="1"/>
          <p:nvPr/>
        </p:nvSpPr>
        <p:spPr>
          <a:xfrm>
            <a:off x="1237733" y="2400860"/>
            <a:ext cx="2006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accent1"/>
                </a:solidFill>
              </a:rPr>
              <a:t>Chaleur fatale</a:t>
            </a:r>
            <a:endParaRPr lang="en-US" sz="1200" b="1">
              <a:solidFill>
                <a:schemeClr val="accent1"/>
              </a:solidFill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24456D8-A566-27E9-9DED-A9E6D084F4C1}"/>
              </a:ext>
            </a:extLst>
          </p:cNvPr>
          <p:cNvSpPr/>
          <p:nvPr/>
        </p:nvSpPr>
        <p:spPr>
          <a:xfrm>
            <a:off x="1452712" y="3238870"/>
            <a:ext cx="1484454" cy="217464"/>
          </a:xfrm>
          <a:prstGeom prst="roundRect">
            <a:avLst/>
          </a:prstGeom>
          <a:solidFill>
            <a:srgbClr val="CB63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/>
              <a:t>Groupes froids</a:t>
            </a:r>
            <a:endParaRPr lang="en-US" sz="105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19F81A1-EC6E-D9B7-98AF-1AD63FFD22C7}"/>
              </a:ext>
            </a:extLst>
          </p:cNvPr>
          <p:cNvSpPr/>
          <p:nvPr/>
        </p:nvSpPr>
        <p:spPr>
          <a:xfrm>
            <a:off x="1452712" y="2955787"/>
            <a:ext cx="1484454" cy="217464"/>
          </a:xfrm>
          <a:prstGeom prst="roundRect">
            <a:avLst/>
          </a:prstGeom>
          <a:solidFill>
            <a:srgbClr val="B367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/>
              <a:t>Tour aéroréfrigérantes</a:t>
            </a:r>
            <a:endParaRPr lang="en-US" sz="105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00A41345-83B0-DE01-DA73-38D66B841C12}"/>
              </a:ext>
            </a:extLst>
          </p:cNvPr>
          <p:cNvSpPr/>
          <p:nvPr/>
        </p:nvSpPr>
        <p:spPr>
          <a:xfrm>
            <a:off x="1452712" y="2677859"/>
            <a:ext cx="1484454" cy="217464"/>
          </a:xfrm>
          <a:prstGeom prst="roundRect">
            <a:avLst/>
          </a:prstGeom>
          <a:solidFill>
            <a:srgbClr val="9C6A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/>
              <a:t>Eaux usées</a:t>
            </a:r>
            <a:endParaRPr lang="en-US" sz="1050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524055C5-E054-2E4B-51F4-3697ED41A479}"/>
              </a:ext>
            </a:extLst>
          </p:cNvPr>
          <p:cNvSpPr/>
          <p:nvPr/>
        </p:nvSpPr>
        <p:spPr>
          <a:xfrm>
            <a:off x="1452712" y="3521953"/>
            <a:ext cx="1484454" cy="217464"/>
          </a:xfrm>
          <a:prstGeom prst="roundRect">
            <a:avLst/>
          </a:prstGeom>
          <a:solidFill>
            <a:srgbClr val="DA5F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/>
              <a:t>Compresseurs</a:t>
            </a:r>
            <a:endParaRPr lang="en-US" sz="1050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6CC97418-B5C9-795D-E078-42B095A43404}"/>
              </a:ext>
            </a:extLst>
          </p:cNvPr>
          <p:cNvSpPr/>
          <p:nvPr/>
        </p:nvSpPr>
        <p:spPr>
          <a:xfrm>
            <a:off x="1452712" y="3793452"/>
            <a:ext cx="1484454" cy="217464"/>
          </a:xfrm>
          <a:prstGeom prst="roundRect">
            <a:avLst/>
          </a:prstGeom>
          <a:solidFill>
            <a:srgbClr val="E25C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/>
              <a:t>Buées de séchage</a:t>
            </a:r>
            <a:endParaRPr lang="en-US" sz="105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3007B6F-58E1-4D05-A969-3724A2AD69BE}"/>
              </a:ext>
            </a:extLst>
          </p:cNvPr>
          <p:cNvSpPr/>
          <p:nvPr/>
        </p:nvSpPr>
        <p:spPr>
          <a:xfrm>
            <a:off x="1452712" y="4083297"/>
            <a:ext cx="1484454" cy="217464"/>
          </a:xfrm>
          <a:prstGeom prst="roundRect">
            <a:avLst/>
          </a:prstGeom>
          <a:solidFill>
            <a:srgbClr val="E856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/>
              <a:t>Fumées</a:t>
            </a:r>
            <a:endParaRPr lang="en-US" sz="1050"/>
          </a:p>
        </p:txBody>
      </p:sp>
      <p:sp>
        <p:nvSpPr>
          <p:cNvPr id="24" name="Flèche : bas 23">
            <a:extLst>
              <a:ext uri="{FF2B5EF4-FFF2-40B4-BE49-F238E27FC236}">
                <a16:creationId xmlns:a16="http://schemas.microsoft.com/office/drawing/2014/main" id="{64E081C8-98DB-F76F-393D-2AF068AA5723}"/>
              </a:ext>
            </a:extLst>
          </p:cNvPr>
          <p:cNvSpPr/>
          <p:nvPr/>
        </p:nvSpPr>
        <p:spPr>
          <a:xfrm>
            <a:off x="458817" y="1541447"/>
            <a:ext cx="422564" cy="3017161"/>
          </a:xfrm>
          <a:prstGeom prst="downArrow">
            <a:avLst>
              <a:gd name="adj1" fmla="val 61569"/>
              <a:gd name="adj2" fmla="val 37275"/>
            </a:avLst>
          </a:prstGeom>
          <a:gradFill>
            <a:gsLst>
              <a:gs pos="0">
                <a:srgbClr val="0070C0"/>
              </a:gs>
              <a:gs pos="10000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F8641D6-BC3A-5025-B6EB-BC76878737CA}"/>
              </a:ext>
            </a:extLst>
          </p:cNvPr>
          <p:cNvSpPr txBox="1"/>
          <p:nvPr/>
        </p:nvSpPr>
        <p:spPr>
          <a:xfrm>
            <a:off x="775017" y="1520957"/>
            <a:ext cx="6352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>
                <a:solidFill>
                  <a:schemeClr val="accent1"/>
                </a:solidFill>
              </a:rPr>
              <a:t>10°C</a:t>
            </a:r>
            <a:endParaRPr lang="en-US" sz="1100" b="1">
              <a:solidFill>
                <a:schemeClr val="accent1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A8AA1CD-4DA4-8F5B-7ED9-86F44FDECEF6}"/>
              </a:ext>
            </a:extLst>
          </p:cNvPr>
          <p:cNvSpPr txBox="1"/>
          <p:nvPr/>
        </p:nvSpPr>
        <p:spPr>
          <a:xfrm>
            <a:off x="775017" y="2662596"/>
            <a:ext cx="6352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>
                <a:solidFill>
                  <a:schemeClr val="accent1"/>
                </a:solidFill>
              </a:rPr>
              <a:t>15°C</a:t>
            </a:r>
            <a:endParaRPr lang="en-US" sz="1100" b="1">
              <a:solidFill>
                <a:schemeClr val="accent1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CE8FAE-892D-D665-3FD7-F14B70E3601D}"/>
              </a:ext>
            </a:extLst>
          </p:cNvPr>
          <p:cNvSpPr txBox="1"/>
          <p:nvPr/>
        </p:nvSpPr>
        <p:spPr>
          <a:xfrm>
            <a:off x="775017" y="3501462"/>
            <a:ext cx="6352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>
                <a:solidFill>
                  <a:schemeClr val="accent1"/>
                </a:solidFill>
              </a:rPr>
              <a:t>70°C</a:t>
            </a:r>
            <a:endParaRPr lang="en-US" sz="1100" b="1">
              <a:solidFill>
                <a:schemeClr val="accent1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DDB383B-C157-8C0D-7084-E78122E10863}"/>
              </a:ext>
            </a:extLst>
          </p:cNvPr>
          <p:cNvSpPr txBox="1"/>
          <p:nvPr/>
        </p:nvSpPr>
        <p:spPr>
          <a:xfrm>
            <a:off x="780532" y="3941468"/>
            <a:ext cx="6352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>
                <a:solidFill>
                  <a:schemeClr val="accent1"/>
                </a:solidFill>
              </a:rPr>
              <a:t>&gt;120°C</a:t>
            </a:r>
            <a:endParaRPr lang="en-US" sz="1100" b="1">
              <a:solidFill>
                <a:schemeClr val="accent1"/>
              </a:solidFill>
            </a:endParaRP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39552A5E-AF46-FBE1-8B5F-D8F79DC0F9B9}"/>
              </a:ext>
            </a:extLst>
          </p:cNvPr>
          <p:cNvCxnSpPr>
            <a:cxnSpLocks/>
          </p:cNvCxnSpPr>
          <p:nvPr/>
        </p:nvCxnSpPr>
        <p:spPr>
          <a:xfrm>
            <a:off x="670099" y="1758912"/>
            <a:ext cx="64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92F1ED7C-5DEA-1F41-6FE1-0118822A8129}"/>
              </a:ext>
            </a:extLst>
          </p:cNvPr>
          <p:cNvCxnSpPr>
            <a:cxnSpLocks/>
          </p:cNvCxnSpPr>
          <p:nvPr/>
        </p:nvCxnSpPr>
        <p:spPr>
          <a:xfrm>
            <a:off x="687014" y="2921104"/>
            <a:ext cx="64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EA044052-C483-F83C-57E1-DCAAA4DF4B93}"/>
              </a:ext>
            </a:extLst>
          </p:cNvPr>
          <p:cNvCxnSpPr>
            <a:cxnSpLocks/>
          </p:cNvCxnSpPr>
          <p:nvPr/>
        </p:nvCxnSpPr>
        <p:spPr>
          <a:xfrm>
            <a:off x="680022" y="3739417"/>
            <a:ext cx="64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4B432FCC-20CE-B4A7-07EC-DAC76E9024D7}"/>
              </a:ext>
            </a:extLst>
          </p:cNvPr>
          <p:cNvCxnSpPr>
            <a:cxnSpLocks/>
          </p:cNvCxnSpPr>
          <p:nvPr/>
        </p:nvCxnSpPr>
        <p:spPr>
          <a:xfrm>
            <a:off x="670099" y="4203087"/>
            <a:ext cx="64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2B0D716-907B-332A-F5A0-7DCF5CD0790D}"/>
              </a:ext>
            </a:extLst>
          </p:cNvPr>
          <p:cNvCxnSpPr>
            <a:cxnSpLocks/>
            <a:stCxn id="8" idx="3"/>
            <a:endCxn id="10" idx="1"/>
          </p:cNvCxnSpPr>
          <p:nvPr/>
        </p:nvCxnSpPr>
        <p:spPr>
          <a:xfrm flipV="1">
            <a:off x="2218423" y="932107"/>
            <a:ext cx="1232074" cy="110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0F445A77-E864-DF4A-8761-AB2FE610CD00}"/>
              </a:ext>
            </a:extLst>
          </p:cNvPr>
          <p:cNvCxnSpPr>
            <a:cxnSpLocks/>
            <a:stCxn id="10" idx="3"/>
            <a:endCxn id="9" idx="1"/>
          </p:cNvCxnSpPr>
          <p:nvPr/>
        </p:nvCxnSpPr>
        <p:spPr>
          <a:xfrm>
            <a:off x="5146485" y="932107"/>
            <a:ext cx="128551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arenthèse fermante 41">
            <a:extLst>
              <a:ext uri="{FF2B5EF4-FFF2-40B4-BE49-F238E27FC236}">
                <a16:creationId xmlns:a16="http://schemas.microsoft.com/office/drawing/2014/main" id="{7E1DC392-EE52-3A3E-9FDF-94EDD716B957}"/>
              </a:ext>
            </a:extLst>
          </p:cNvPr>
          <p:cNvSpPr/>
          <p:nvPr/>
        </p:nvSpPr>
        <p:spPr>
          <a:xfrm>
            <a:off x="2984933" y="1350818"/>
            <a:ext cx="249615" cy="3068778"/>
          </a:xfrm>
          <a:prstGeom prst="rightBracket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79E16191-614C-F231-2892-8E100FCE89D2}"/>
              </a:ext>
            </a:extLst>
          </p:cNvPr>
          <p:cNvSpPr/>
          <p:nvPr/>
        </p:nvSpPr>
        <p:spPr>
          <a:xfrm>
            <a:off x="3556264" y="1831293"/>
            <a:ext cx="1484454" cy="21746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/>
              <a:t>PAC Air-Air</a:t>
            </a:r>
            <a:endParaRPr lang="en-US" sz="1050" b="1"/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62DA813E-6F10-2069-B53F-DAC998F25DFC}"/>
              </a:ext>
            </a:extLst>
          </p:cNvPr>
          <p:cNvSpPr/>
          <p:nvPr/>
        </p:nvSpPr>
        <p:spPr>
          <a:xfrm>
            <a:off x="3556264" y="3958753"/>
            <a:ext cx="1484454" cy="21746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/>
              <a:t>PAC Eau-Eau</a:t>
            </a:r>
            <a:endParaRPr lang="en-US" sz="1050" b="1"/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00544B4A-C5AA-BA5F-F14D-A19345ADAAD3}"/>
              </a:ext>
            </a:extLst>
          </p:cNvPr>
          <p:cNvSpPr/>
          <p:nvPr/>
        </p:nvSpPr>
        <p:spPr>
          <a:xfrm>
            <a:off x="3556264" y="2959239"/>
            <a:ext cx="1484454" cy="217464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/>
              <a:t>PAC Air-Eau</a:t>
            </a:r>
            <a:endParaRPr lang="en-US" sz="1050" b="1"/>
          </a:p>
        </p:txBody>
      </p:sp>
      <p:sp>
        <p:nvSpPr>
          <p:cNvPr id="47" name="Parenthèse fermante 46">
            <a:extLst>
              <a:ext uri="{FF2B5EF4-FFF2-40B4-BE49-F238E27FC236}">
                <a16:creationId xmlns:a16="http://schemas.microsoft.com/office/drawing/2014/main" id="{90531AF9-1468-0320-920E-29BE94DAFE5E}"/>
              </a:ext>
            </a:extLst>
          </p:cNvPr>
          <p:cNvSpPr/>
          <p:nvPr/>
        </p:nvSpPr>
        <p:spPr>
          <a:xfrm flipH="1">
            <a:off x="5326953" y="1344440"/>
            <a:ext cx="249615" cy="3068778"/>
          </a:xfrm>
          <a:prstGeom prst="rightBracket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85AFC17F-3370-9A94-9732-D8D1ADFE6578}"/>
              </a:ext>
            </a:extLst>
          </p:cNvPr>
          <p:cNvCxnSpPr>
            <a:cxnSpLocks/>
            <a:endCxn id="44" idx="1"/>
          </p:cNvCxnSpPr>
          <p:nvPr/>
        </p:nvCxnSpPr>
        <p:spPr>
          <a:xfrm>
            <a:off x="3234548" y="1940025"/>
            <a:ext cx="32171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CB2A144F-18EC-ECFC-628E-D6CF32CEBB3A}"/>
              </a:ext>
            </a:extLst>
          </p:cNvPr>
          <p:cNvCxnSpPr>
            <a:cxnSpLocks/>
          </p:cNvCxnSpPr>
          <p:nvPr/>
        </p:nvCxnSpPr>
        <p:spPr>
          <a:xfrm>
            <a:off x="3243751" y="4067485"/>
            <a:ext cx="32171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E9E08E08-5BAD-CCA8-824E-3B1415C95BAA}"/>
              </a:ext>
            </a:extLst>
          </p:cNvPr>
          <p:cNvCxnSpPr>
            <a:cxnSpLocks/>
          </p:cNvCxnSpPr>
          <p:nvPr/>
        </p:nvCxnSpPr>
        <p:spPr>
          <a:xfrm>
            <a:off x="5005237" y="4067485"/>
            <a:ext cx="32171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4F3C7735-9CEC-7DD5-67B2-2AFFC72A10E7}"/>
              </a:ext>
            </a:extLst>
          </p:cNvPr>
          <p:cNvCxnSpPr>
            <a:cxnSpLocks/>
          </p:cNvCxnSpPr>
          <p:nvPr/>
        </p:nvCxnSpPr>
        <p:spPr>
          <a:xfrm>
            <a:off x="3228472" y="3076078"/>
            <a:ext cx="32171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3" name="Image 42">
            <a:extLst>
              <a:ext uri="{FF2B5EF4-FFF2-40B4-BE49-F238E27FC236}">
                <a16:creationId xmlns:a16="http://schemas.microsoft.com/office/drawing/2014/main" id="{B56C4979-A0CF-75E8-5A09-FB709052B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0546" y="2605079"/>
            <a:ext cx="330036" cy="330036"/>
          </a:xfrm>
          <a:prstGeom prst="rect">
            <a:avLst/>
          </a:prstGeom>
        </p:spPr>
      </p:pic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F06A0129-2727-A739-67FB-C97C8E5A7C6E}"/>
              </a:ext>
            </a:extLst>
          </p:cNvPr>
          <p:cNvCxnSpPr>
            <a:cxnSpLocks/>
          </p:cNvCxnSpPr>
          <p:nvPr/>
        </p:nvCxnSpPr>
        <p:spPr>
          <a:xfrm>
            <a:off x="5005237" y="3067971"/>
            <a:ext cx="32171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8" name="Image 47">
            <a:extLst>
              <a:ext uri="{FF2B5EF4-FFF2-40B4-BE49-F238E27FC236}">
                <a16:creationId xmlns:a16="http://schemas.microsoft.com/office/drawing/2014/main" id="{7EF2A45C-0E82-0A3B-F3E3-BC1800DF6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1138" y="2605079"/>
            <a:ext cx="330036" cy="330036"/>
          </a:xfrm>
          <a:prstGeom prst="rect">
            <a:avLst/>
          </a:prstGeom>
        </p:spPr>
      </p:pic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EBCEB02E-3C1D-2605-701F-41BBDC646454}"/>
              </a:ext>
            </a:extLst>
          </p:cNvPr>
          <p:cNvCxnSpPr>
            <a:cxnSpLocks/>
          </p:cNvCxnSpPr>
          <p:nvPr/>
        </p:nvCxnSpPr>
        <p:spPr>
          <a:xfrm>
            <a:off x="5005237" y="1940025"/>
            <a:ext cx="321716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ZoneTexte 56">
            <a:extLst>
              <a:ext uri="{FF2B5EF4-FFF2-40B4-BE49-F238E27FC236}">
                <a16:creationId xmlns:a16="http://schemas.microsoft.com/office/drawing/2014/main" id="{7A0ABD6E-B10A-06E8-7C98-DA862F6DB981}"/>
              </a:ext>
            </a:extLst>
          </p:cNvPr>
          <p:cNvSpPr txBox="1"/>
          <p:nvPr/>
        </p:nvSpPr>
        <p:spPr>
          <a:xfrm>
            <a:off x="5387437" y="1263935"/>
            <a:ext cx="1246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accent1"/>
                </a:solidFill>
              </a:rPr>
              <a:t>Procédés</a:t>
            </a:r>
            <a:endParaRPr lang="en-US" sz="1200" b="1">
              <a:solidFill>
                <a:schemeClr val="accent1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E0065887-A4BE-0DCF-8AC0-64D7EAED8696}"/>
              </a:ext>
            </a:extLst>
          </p:cNvPr>
          <p:cNvSpPr txBox="1"/>
          <p:nvPr/>
        </p:nvSpPr>
        <p:spPr>
          <a:xfrm>
            <a:off x="6615517" y="1263934"/>
            <a:ext cx="896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accent1"/>
                </a:solidFill>
              </a:rPr>
              <a:t>Bâtiments</a:t>
            </a:r>
            <a:endParaRPr lang="en-US" sz="1200" b="1">
              <a:solidFill>
                <a:schemeClr val="accent1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F584118A-9BB9-B270-B98A-70A965914F20}"/>
              </a:ext>
            </a:extLst>
          </p:cNvPr>
          <p:cNvSpPr txBox="1"/>
          <p:nvPr/>
        </p:nvSpPr>
        <p:spPr>
          <a:xfrm>
            <a:off x="7445350" y="1263934"/>
            <a:ext cx="10578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accent1"/>
                </a:solidFill>
              </a:rPr>
              <a:t>T°C</a:t>
            </a:r>
            <a:endParaRPr lang="en-US" sz="1200" b="1">
              <a:solidFill>
                <a:schemeClr val="accent1"/>
              </a:solidFill>
            </a:endParaRPr>
          </a:p>
        </p:txBody>
      </p:sp>
      <p:sp>
        <p:nvSpPr>
          <p:cNvPr id="60" name="Flèche : bas 59">
            <a:extLst>
              <a:ext uri="{FF2B5EF4-FFF2-40B4-BE49-F238E27FC236}">
                <a16:creationId xmlns:a16="http://schemas.microsoft.com/office/drawing/2014/main" id="{8F322637-F5A2-15D5-3347-8E7036E6A421}"/>
              </a:ext>
            </a:extLst>
          </p:cNvPr>
          <p:cNvSpPr/>
          <p:nvPr/>
        </p:nvSpPr>
        <p:spPr>
          <a:xfrm>
            <a:off x="7770941" y="1545486"/>
            <a:ext cx="422564" cy="3017161"/>
          </a:xfrm>
          <a:prstGeom prst="downArrow">
            <a:avLst>
              <a:gd name="adj1" fmla="val 61569"/>
              <a:gd name="adj2" fmla="val 37275"/>
            </a:avLst>
          </a:prstGeom>
          <a:gradFill>
            <a:gsLst>
              <a:gs pos="0">
                <a:srgbClr val="CB636C"/>
              </a:gs>
              <a:gs pos="100000">
                <a:srgbClr val="C0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0412474B-7D41-D0E5-8AA8-D50D3FB3DE9D}"/>
              </a:ext>
            </a:extLst>
          </p:cNvPr>
          <p:cNvSpPr/>
          <p:nvPr/>
        </p:nvSpPr>
        <p:spPr>
          <a:xfrm>
            <a:off x="5541308" y="2198632"/>
            <a:ext cx="949901" cy="473267"/>
          </a:xfrm>
          <a:prstGeom prst="roundRect">
            <a:avLst/>
          </a:prstGeom>
          <a:solidFill>
            <a:srgbClr val="CB63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Eau de lavage</a:t>
            </a:r>
            <a:endParaRPr lang="en-US" sz="1050"/>
          </a:p>
        </p:txBody>
      </p:sp>
      <p:sp>
        <p:nvSpPr>
          <p:cNvPr id="62" name="Rectangle : coins arrondis 61">
            <a:extLst>
              <a:ext uri="{FF2B5EF4-FFF2-40B4-BE49-F238E27FC236}">
                <a16:creationId xmlns:a16="http://schemas.microsoft.com/office/drawing/2014/main" id="{A6FC8371-DBF5-0D53-E29C-0CFC571C41F3}"/>
              </a:ext>
            </a:extLst>
          </p:cNvPr>
          <p:cNvSpPr/>
          <p:nvPr/>
        </p:nvSpPr>
        <p:spPr>
          <a:xfrm>
            <a:off x="5545099" y="3368832"/>
            <a:ext cx="949901" cy="56350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Séchage</a:t>
            </a:r>
            <a:endParaRPr lang="en-US" sz="1050"/>
          </a:p>
        </p:txBody>
      </p:sp>
      <p:sp>
        <p:nvSpPr>
          <p:cNvPr id="63" name="Rectangle : coins arrondis 62">
            <a:extLst>
              <a:ext uri="{FF2B5EF4-FFF2-40B4-BE49-F238E27FC236}">
                <a16:creationId xmlns:a16="http://schemas.microsoft.com/office/drawing/2014/main" id="{232D3370-54DD-4D45-019D-3805281E1DCB}"/>
              </a:ext>
            </a:extLst>
          </p:cNvPr>
          <p:cNvSpPr/>
          <p:nvPr/>
        </p:nvSpPr>
        <p:spPr>
          <a:xfrm>
            <a:off x="5545098" y="3816969"/>
            <a:ext cx="949901" cy="483792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Vapeur</a:t>
            </a:r>
            <a:endParaRPr lang="en-US" sz="1050"/>
          </a:p>
        </p:txBody>
      </p:sp>
      <p:sp>
        <p:nvSpPr>
          <p:cNvPr id="64" name="Rectangle : coins arrondis 63">
            <a:extLst>
              <a:ext uri="{FF2B5EF4-FFF2-40B4-BE49-F238E27FC236}">
                <a16:creationId xmlns:a16="http://schemas.microsoft.com/office/drawing/2014/main" id="{D1864FF9-DC3A-F610-7C7A-79923F13F671}"/>
              </a:ext>
            </a:extLst>
          </p:cNvPr>
          <p:cNvSpPr/>
          <p:nvPr/>
        </p:nvSpPr>
        <p:spPr>
          <a:xfrm>
            <a:off x="6581125" y="1910370"/>
            <a:ext cx="949901" cy="473267"/>
          </a:xfrm>
          <a:prstGeom prst="roundRect">
            <a:avLst/>
          </a:prstGeom>
          <a:solidFill>
            <a:srgbClr val="CA5B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Eau chaude sanitaire</a:t>
            </a:r>
            <a:endParaRPr lang="en-US" sz="1050"/>
          </a:p>
        </p:txBody>
      </p:sp>
      <p:sp>
        <p:nvSpPr>
          <p:cNvPr id="65" name="Rectangle : coins arrondis 64">
            <a:extLst>
              <a:ext uri="{FF2B5EF4-FFF2-40B4-BE49-F238E27FC236}">
                <a16:creationId xmlns:a16="http://schemas.microsoft.com/office/drawing/2014/main" id="{66298408-A293-5874-A476-18211BCE603A}"/>
              </a:ext>
            </a:extLst>
          </p:cNvPr>
          <p:cNvSpPr/>
          <p:nvPr/>
        </p:nvSpPr>
        <p:spPr>
          <a:xfrm>
            <a:off x="6581125" y="2421710"/>
            <a:ext cx="949901" cy="473267"/>
          </a:xfrm>
          <a:prstGeom prst="roundRect">
            <a:avLst/>
          </a:prstGeom>
          <a:solidFill>
            <a:srgbClr val="CA5B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/>
              <a:t>Chauffage bâtiments</a:t>
            </a:r>
            <a:endParaRPr lang="en-US" sz="1050"/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0DC51C38-2D53-1B12-0F72-A1FD602D6DF7}"/>
              </a:ext>
            </a:extLst>
          </p:cNvPr>
          <p:cNvSpPr txBox="1"/>
          <p:nvPr/>
        </p:nvSpPr>
        <p:spPr>
          <a:xfrm>
            <a:off x="7278864" y="1527404"/>
            <a:ext cx="6352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accent1"/>
                </a:solidFill>
              </a:rPr>
              <a:t>50°C</a:t>
            </a:r>
            <a:endParaRPr lang="en-US" sz="1100" b="1">
              <a:solidFill>
                <a:schemeClr val="accent1"/>
              </a:solidFill>
            </a:endParaRPr>
          </a:p>
        </p:txBody>
      </p: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E4AEA86B-2E55-0FFB-A144-2D1C05D077AA}"/>
              </a:ext>
            </a:extLst>
          </p:cNvPr>
          <p:cNvCxnSpPr>
            <a:cxnSpLocks/>
          </p:cNvCxnSpPr>
          <p:nvPr/>
        </p:nvCxnSpPr>
        <p:spPr>
          <a:xfrm>
            <a:off x="7359340" y="1758912"/>
            <a:ext cx="64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ZoneTexte 67">
            <a:extLst>
              <a:ext uri="{FF2B5EF4-FFF2-40B4-BE49-F238E27FC236}">
                <a16:creationId xmlns:a16="http://schemas.microsoft.com/office/drawing/2014/main" id="{C658D5CF-B0EC-3F2A-9234-D77B7A698BB5}"/>
              </a:ext>
            </a:extLst>
          </p:cNvPr>
          <p:cNvSpPr txBox="1"/>
          <p:nvPr/>
        </p:nvSpPr>
        <p:spPr>
          <a:xfrm>
            <a:off x="7255733" y="2899170"/>
            <a:ext cx="6352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accent1"/>
                </a:solidFill>
              </a:rPr>
              <a:t>100°C</a:t>
            </a:r>
            <a:endParaRPr lang="en-US" sz="1100" b="1">
              <a:solidFill>
                <a:schemeClr val="accent1"/>
              </a:solidFill>
            </a:endParaRPr>
          </a:p>
        </p:txBody>
      </p: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4FB8AD78-F228-E08B-231F-8495860EAAA0}"/>
              </a:ext>
            </a:extLst>
          </p:cNvPr>
          <p:cNvCxnSpPr>
            <a:cxnSpLocks/>
          </p:cNvCxnSpPr>
          <p:nvPr/>
        </p:nvCxnSpPr>
        <p:spPr>
          <a:xfrm>
            <a:off x="7336209" y="3130678"/>
            <a:ext cx="64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ZoneTexte 69">
            <a:extLst>
              <a:ext uri="{FF2B5EF4-FFF2-40B4-BE49-F238E27FC236}">
                <a16:creationId xmlns:a16="http://schemas.microsoft.com/office/drawing/2014/main" id="{EB51569E-FE09-A32C-7CB2-10DEE723C971}"/>
              </a:ext>
            </a:extLst>
          </p:cNvPr>
          <p:cNvSpPr txBox="1"/>
          <p:nvPr/>
        </p:nvSpPr>
        <p:spPr>
          <a:xfrm>
            <a:off x="7224258" y="3897134"/>
            <a:ext cx="6352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accent1"/>
                </a:solidFill>
              </a:rPr>
              <a:t>&gt;140°C</a:t>
            </a:r>
            <a:endParaRPr lang="en-US" sz="1100" b="1">
              <a:solidFill>
                <a:schemeClr val="accent1"/>
              </a:solidFill>
            </a:endParaRPr>
          </a:p>
        </p:txBody>
      </p: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C9BB2C0A-E85A-8170-8041-9C0405FBFCFF}"/>
              </a:ext>
            </a:extLst>
          </p:cNvPr>
          <p:cNvCxnSpPr>
            <a:cxnSpLocks/>
          </p:cNvCxnSpPr>
          <p:nvPr/>
        </p:nvCxnSpPr>
        <p:spPr>
          <a:xfrm>
            <a:off x="7304734" y="4128642"/>
            <a:ext cx="6480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50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15" grpId="0"/>
      <p:bldP spid="17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42" grpId="0" animBg="1"/>
      <p:bldP spid="44" grpId="0" animBg="1"/>
      <p:bldP spid="45" grpId="0" animBg="1"/>
      <p:bldP spid="46" grpId="0" animBg="1"/>
      <p:bldP spid="47" grpId="0" animBg="1"/>
      <p:bldP spid="57" grpId="0"/>
      <p:bldP spid="58" grpId="0"/>
      <p:bldP spid="59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/>
      <p:bldP spid="68" grpId="0"/>
      <p:bldP spid="7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DABA38-E46E-71E2-A649-7386A40B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Un </a:t>
            </a:r>
            <a:r>
              <a:rPr lang="en-GB" err="1"/>
              <a:t>projet</a:t>
            </a:r>
            <a:r>
              <a:rPr lang="en-GB"/>
              <a:t> PAC </a:t>
            </a:r>
            <a:r>
              <a:rPr lang="en-GB" err="1"/>
              <a:t>regroupe</a:t>
            </a:r>
            <a:r>
              <a:rPr lang="en-GB"/>
              <a:t> 4 </a:t>
            </a:r>
            <a:r>
              <a:rPr lang="en-GB" err="1"/>
              <a:t>éléments</a:t>
            </a:r>
            <a:r>
              <a:rPr lang="en-GB"/>
              <a:t> </a:t>
            </a:r>
            <a:r>
              <a:rPr lang="en-GB" err="1"/>
              <a:t>majeurs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6DD5436-31BF-C7B6-5515-223226955F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368352-28B9-7E34-15B8-02B2B88523D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091B0A-D90D-939A-1430-93E1F0F66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D0BB72-414E-1776-6EAA-70AF1E376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0023" y="1171135"/>
            <a:ext cx="858424" cy="8498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5630CE-C243-4472-7D19-F6B9121E5EC0}"/>
              </a:ext>
            </a:extLst>
          </p:cNvPr>
          <p:cNvSpPr/>
          <p:nvPr/>
        </p:nvSpPr>
        <p:spPr>
          <a:xfrm>
            <a:off x="167543" y="4049915"/>
            <a:ext cx="8424252" cy="13635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" name="Organigramme : Opération manuelle 7">
            <a:extLst>
              <a:ext uri="{FF2B5EF4-FFF2-40B4-BE49-F238E27FC236}">
                <a16:creationId xmlns:a16="http://schemas.microsoft.com/office/drawing/2014/main" id="{5DC30503-00F2-D9D2-EE9A-DD18F17C8DF0}"/>
              </a:ext>
            </a:extLst>
          </p:cNvPr>
          <p:cNvSpPr/>
          <p:nvPr/>
        </p:nvSpPr>
        <p:spPr>
          <a:xfrm flipV="1">
            <a:off x="167544" y="2015197"/>
            <a:ext cx="8424254" cy="2034719"/>
          </a:xfrm>
          <a:prstGeom prst="flowChartManualOperation">
            <a:avLst/>
          </a:prstGeom>
          <a:solidFill>
            <a:srgbClr val="D9F2D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9" name="Organigramme : Opération manuelle 8">
            <a:extLst>
              <a:ext uri="{FF2B5EF4-FFF2-40B4-BE49-F238E27FC236}">
                <a16:creationId xmlns:a16="http://schemas.microsoft.com/office/drawing/2014/main" id="{0D23222A-79D2-FA0E-758A-460727CDAB40}"/>
              </a:ext>
            </a:extLst>
          </p:cNvPr>
          <p:cNvSpPr/>
          <p:nvPr/>
        </p:nvSpPr>
        <p:spPr>
          <a:xfrm flipV="1">
            <a:off x="1647878" y="2015197"/>
            <a:ext cx="6943919" cy="2034719"/>
          </a:xfrm>
          <a:prstGeom prst="flowChartManualOperation">
            <a:avLst/>
          </a:prstGeom>
          <a:solidFill>
            <a:srgbClr val="F8F8F8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4987BF4-944B-9DCE-09FD-CA670289EF90}"/>
              </a:ext>
            </a:extLst>
          </p:cNvPr>
          <p:cNvCxnSpPr>
            <a:cxnSpLocks/>
          </p:cNvCxnSpPr>
          <p:nvPr/>
        </p:nvCxnSpPr>
        <p:spPr>
          <a:xfrm flipH="1" flipV="1">
            <a:off x="6503992" y="2003001"/>
            <a:ext cx="538276" cy="12206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1E76592-54D1-3AC8-7DC9-685F9D5AE4AD}"/>
              </a:ext>
            </a:extLst>
          </p:cNvPr>
          <p:cNvCxnSpPr>
            <a:cxnSpLocks/>
          </p:cNvCxnSpPr>
          <p:nvPr/>
        </p:nvCxnSpPr>
        <p:spPr>
          <a:xfrm>
            <a:off x="6386858" y="2016443"/>
            <a:ext cx="551199" cy="133156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7FB927B-2829-104B-B0E4-AD4B2DC4EA85}"/>
              </a:ext>
            </a:extLst>
          </p:cNvPr>
          <p:cNvSpPr/>
          <p:nvPr/>
        </p:nvSpPr>
        <p:spPr>
          <a:xfrm>
            <a:off x="3054195" y="1679276"/>
            <a:ext cx="4130657" cy="32372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9" name="Parallélogramme 18">
            <a:extLst>
              <a:ext uri="{FF2B5EF4-FFF2-40B4-BE49-F238E27FC236}">
                <a16:creationId xmlns:a16="http://schemas.microsoft.com/office/drawing/2014/main" id="{F3B05A5D-1E9A-03F5-09F2-3A066F5C6441}"/>
              </a:ext>
            </a:extLst>
          </p:cNvPr>
          <p:cNvSpPr/>
          <p:nvPr/>
        </p:nvSpPr>
        <p:spPr>
          <a:xfrm rot="3364282" flipV="1">
            <a:off x="6525462" y="2774803"/>
            <a:ext cx="2726323" cy="178586"/>
          </a:xfrm>
          <a:prstGeom prst="parallelogram">
            <a:avLst>
              <a:gd name="adj" fmla="val 152202"/>
            </a:avLst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0" name="Parallélogramme 19">
            <a:extLst>
              <a:ext uri="{FF2B5EF4-FFF2-40B4-BE49-F238E27FC236}">
                <a16:creationId xmlns:a16="http://schemas.microsoft.com/office/drawing/2014/main" id="{A8E6EB98-7DC8-E6C2-3EE4-BF40965CFAD8}"/>
              </a:ext>
            </a:extLst>
          </p:cNvPr>
          <p:cNvSpPr/>
          <p:nvPr/>
        </p:nvSpPr>
        <p:spPr>
          <a:xfrm rot="18235718">
            <a:off x="984470" y="2785468"/>
            <a:ext cx="2749145" cy="178586"/>
          </a:xfrm>
          <a:prstGeom prst="parallelogram">
            <a:avLst>
              <a:gd name="adj" fmla="val 152202"/>
            </a:avLst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BBD45796-FE99-981A-64DD-882FED70573B}"/>
              </a:ext>
            </a:extLst>
          </p:cNvPr>
          <p:cNvCxnSpPr>
            <a:cxnSpLocks/>
          </p:cNvCxnSpPr>
          <p:nvPr/>
        </p:nvCxnSpPr>
        <p:spPr>
          <a:xfrm flipH="1">
            <a:off x="2101229" y="2768793"/>
            <a:ext cx="23930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B4E9611-07AA-B690-21EA-E1664A27BCB3}"/>
              </a:ext>
            </a:extLst>
          </p:cNvPr>
          <p:cNvCxnSpPr>
            <a:cxnSpLocks/>
          </p:cNvCxnSpPr>
          <p:nvPr/>
        </p:nvCxnSpPr>
        <p:spPr>
          <a:xfrm flipH="1" flipV="1">
            <a:off x="1968725" y="2652459"/>
            <a:ext cx="407763" cy="707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007C941-F10E-148D-6369-DA7D5BEA227D}"/>
              </a:ext>
            </a:extLst>
          </p:cNvPr>
          <p:cNvCxnSpPr>
            <a:cxnSpLocks/>
          </p:cNvCxnSpPr>
          <p:nvPr/>
        </p:nvCxnSpPr>
        <p:spPr>
          <a:xfrm flipH="1">
            <a:off x="2493145" y="2652459"/>
            <a:ext cx="627280" cy="1157856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BE7672E-F773-72A8-1970-A99AAAE8AA5C}"/>
              </a:ext>
            </a:extLst>
          </p:cNvPr>
          <p:cNvCxnSpPr>
            <a:cxnSpLocks/>
          </p:cNvCxnSpPr>
          <p:nvPr/>
        </p:nvCxnSpPr>
        <p:spPr>
          <a:xfrm flipH="1">
            <a:off x="2814771" y="2768793"/>
            <a:ext cx="443191" cy="90966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54F12E6F-DBED-FF19-11E5-9FA55C92FB58}"/>
              </a:ext>
            </a:extLst>
          </p:cNvPr>
          <p:cNvSpPr txBox="1"/>
          <p:nvPr/>
        </p:nvSpPr>
        <p:spPr>
          <a:xfrm>
            <a:off x="1280870" y="4293756"/>
            <a:ext cx="1330374" cy="26161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Sources froides</a:t>
            </a:r>
            <a:endParaRPr lang="en-US" sz="1100" b="1">
              <a:solidFill>
                <a:schemeClr val="bg1"/>
              </a:solidFill>
            </a:endParaRPr>
          </a:p>
        </p:txBody>
      </p:sp>
      <p:grpSp>
        <p:nvGrpSpPr>
          <p:cNvPr id="99" name="Groupe 98">
            <a:extLst>
              <a:ext uri="{FF2B5EF4-FFF2-40B4-BE49-F238E27FC236}">
                <a16:creationId xmlns:a16="http://schemas.microsoft.com/office/drawing/2014/main" id="{9E4A534C-A042-7FCC-8102-E7960D3EB453}"/>
              </a:ext>
            </a:extLst>
          </p:cNvPr>
          <p:cNvGrpSpPr/>
          <p:nvPr/>
        </p:nvGrpSpPr>
        <p:grpSpPr>
          <a:xfrm>
            <a:off x="6579512" y="2095880"/>
            <a:ext cx="1169405" cy="801848"/>
            <a:chOff x="6579512" y="2095880"/>
            <a:chExt cx="1169405" cy="801848"/>
          </a:xfrm>
        </p:grpSpPr>
        <p:grpSp>
          <p:nvGrpSpPr>
            <p:cNvPr id="97" name="Groupe 96">
              <a:extLst>
                <a:ext uri="{FF2B5EF4-FFF2-40B4-BE49-F238E27FC236}">
                  <a16:creationId xmlns:a16="http://schemas.microsoft.com/office/drawing/2014/main" id="{5047D65B-4E6E-214C-1C3E-2E08C20A631C}"/>
                </a:ext>
              </a:extLst>
            </p:cNvPr>
            <p:cNvGrpSpPr/>
            <p:nvPr/>
          </p:nvGrpSpPr>
          <p:grpSpPr>
            <a:xfrm>
              <a:off x="6579512" y="2095880"/>
              <a:ext cx="756415" cy="563649"/>
              <a:chOff x="6579512" y="2095880"/>
              <a:chExt cx="756415" cy="563649"/>
            </a:xfrm>
          </p:grpSpPr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D1D78FA2-D8C9-FBFB-527B-0DC1278574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62391" y="2394170"/>
                <a:ext cx="236031" cy="0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E71D2F54-3B66-9DD4-C999-D14B8E1924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579512" y="2501654"/>
                <a:ext cx="393557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D52F55CF-7EFE-8643-9B22-4443424F7A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66603" y="2095880"/>
                <a:ext cx="569324" cy="563649"/>
              </a:xfrm>
              <a:prstGeom prst="rect">
                <a:avLst/>
              </a:prstGeom>
            </p:spPr>
          </p:pic>
        </p:grp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521C23F5-7E0C-AF69-1883-59FC9D23792F}"/>
                </a:ext>
              </a:extLst>
            </p:cNvPr>
            <p:cNvSpPr txBox="1"/>
            <p:nvPr/>
          </p:nvSpPr>
          <p:spPr>
            <a:xfrm>
              <a:off x="6922934" y="2682284"/>
              <a:ext cx="825983" cy="215444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bg1"/>
                  </a:solidFill>
                </a:defRPr>
              </a:lvl1pPr>
            </a:lstStyle>
            <a:p>
              <a:r>
                <a:rPr lang="fr-FR" sz="800" b="0" i="1"/>
                <a:t>Eau de lavage</a:t>
              </a:r>
              <a:endParaRPr lang="en-US" sz="800" b="0" i="1"/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CFE920CE-502A-78FD-3175-BE1EA49AE62B}"/>
              </a:ext>
            </a:extLst>
          </p:cNvPr>
          <p:cNvGrpSpPr/>
          <p:nvPr/>
        </p:nvGrpSpPr>
        <p:grpSpPr>
          <a:xfrm>
            <a:off x="5833456" y="2988701"/>
            <a:ext cx="1242955" cy="660620"/>
            <a:chOff x="5833456" y="2988701"/>
            <a:chExt cx="1242955" cy="660620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07B9E7D0-5B4C-26C7-BA9D-B1F4950A6B18}"/>
                </a:ext>
              </a:extLst>
            </p:cNvPr>
            <p:cNvSpPr txBox="1"/>
            <p:nvPr/>
          </p:nvSpPr>
          <p:spPr>
            <a:xfrm>
              <a:off x="5833456" y="3433877"/>
              <a:ext cx="626194" cy="215444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000" b="0" i="1">
                  <a:solidFill>
                    <a:schemeClr val="bg1"/>
                  </a:solidFill>
                </a:defRPr>
              </a:lvl1pPr>
            </a:lstStyle>
            <a:p>
              <a:r>
                <a:rPr lang="fr-FR" sz="800"/>
                <a:t>Sécheur</a:t>
              </a:r>
              <a:endParaRPr lang="en-US" sz="800"/>
            </a:p>
          </p:txBody>
        </p:sp>
        <p:grpSp>
          <p:nvGrpSpPr>
            <p:cNvPr id="98" name="Groupe 97">
              <a:extLst>
                <a:ext uri="{FF2B5EF4-FFF2-40B4-BE49-F238E27FC236}">
                  <a16:creationId xmlns:a16="http://schemas.microsoft.com/office/drawing/2014/main" id="{EDC267BD-6EBE-A02E-B51B-5EE04AE594B8}"/>
                </a:ext>
              </a:extLst>
            </p:cNvPr>
            <p:cNvGrpSpPr/>
            <p:nvPr/>
          </p:nvGrpSpPr>
          <p:grpSpPr>
            <a:xfrm>
              <a:off x="5929082" y="2988701"/>
              <a:ext cx="1147329" cy="460468"/>
              <a:chOff x="5929082" y="2988701"/>
              <a:chExt cx="1147329" cy="460468"/>
            </a:xfrm>
          </p:grpSpPr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02BC36DC-DC39-8A47-EA17-28E48E65DD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244083" y="3354439"/>
                <a:ext cx="703283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ECD0E412-447F-0A0F-1691-84881DD39B5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244083" y="3217925"/>
                <a:ext cx="832328" cy="9591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2" name="Image 31">
                <a:extLst>
                  <a:ext uri="{FF2B5EF4-FFF2-40B4-BE49-F238E27FC236}">
                    <a16:creationId xmlns:a16="http://schemas.microsoft.com/office/drawing/2014/main" id="{074B2738-B76E-D292-CEB3-31FA14AF0D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929082" y="2988701"/>
                <a:ext cx="465104" cy="460468"/>
              </a:xfrm>
              <a:prstGeom prst="rect">
                <a:avLst/>
              </a:prstGeom>
            </p:spPr>
          </p:pic>
        </p:grpSp>
      </p:grp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B1FF4EC-4D80-46F3-60BD-C77C2F5E7801}"/>
              </a:ext>
            </a:extLst>
          </p:cNvPr>
          <p:cNvCxnSpPr>
            <a:cxnSpLocks/>
          </p:cNvCxnSpPr>
          <p:nvPr/>
        </p:nvCxnSpPr>
        <p:spPr>
          <a:xfrm>
            <a:off x="3257757" y="4049916"/>
            <a:ext cx="0" cy="52955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A5C8B27-0AAB-FDA4-18EE-6EF7F7DCADC9}"/>
              </a:ext>
            </a:extLst>
          </p:cNvPr>
          <p:cNvCxnSpPr>
            <a:cxnSpLocks/>
          </p:cNvCxnSpPr>
          <p:nvPr/>
        </p:nvCxnSpPr>
        <p:spPr>
          <a:xfrm flipV="1">
            <a:off x="3250266" y="2018100"/>
            <a:ext cx="958304" cy="201317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0F0B5F32-4A49-F00D-AF35-DF735D95980C}"/>
              </a:ext>
            </a:extLst>
          </p:cNvPr>
          <p:cNvSpPr txBox="1"/>
          <p:nvPr/>
        </p:nvSpPr>
        <p:spPr>
          <a:xfrm>
            <a:off x="3809554" y="4241426"/>
            <a:ext cx="1426462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Système </a:t>
            </a:r>
          </a:p>
          <a:p>
            <a:pPr algn="ctr"/>
            <a:r>
              <a:rPr lang="fr-FR" sz="1100" b="1">
                <a:solidFill>
                  <a:schemeClr val="bg1"/>
                </a:solidFill>
              </a:rPr>
              <a:t>Pompe à chaleur</a:t>
            </a:r>
            <a:endParaRPr lang="en-US" sz="1100" b="1">
              <a:solidFill>
                <a:schemeClr val="bg1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3FBAC7FC-1630-1ADC-FC4F-7A3923E25132}"/>
              </a:ext>
            </a:extLst>
          </p:cNvPr>
          <p:cNvSpPr txBox="1"/>
          <p:nvPr/>
        </p:nvSpPr>
        <p:spPr>
          <a:xfrm>
            <a:off x="6348910" y="4283525"/>
            <a:ext cx="1539713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</a:rPr>
              <a:t>Usages en chaleur compatibles</a:t>
            </a:r>
            <a:endParaRPr lang="en-US" sz="1100" b="1">
              <a:solidFill>
                <a:schemeClr val="bg1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29D768D3-F990-E5BA-0010-6F0D6BC28AAD}"/>
              </a:ext>
            </a:extLst>
          </p:cNvPr>
          <p:cNvSpPr txBox="1"/>
          <p:nvPr/>
        </p:nvSpPr>
        <p:spPr>
          <a:xfrm>
            <a:off x="1632489" y="1549973"/>
            <a:ext cx="893242" cy="3385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000" b="0" i="1">
                <a:solidFill>
                  <a:schemeClr val="bg1"/>
                </a:solidFill>
              </a:defRPr>
            </a:lvl1pPr>
          </a:lstStyle>
          <a:p>
            <a:r>
              <a:rPr lang="fr-FR" sz="800"/>
              <a:t>Aérotherme (air ambiant), TAR</a:t>
            </a:r>
            <a:endParaRPr lang="en-US" sz="800"/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AEF920AF-2941-DFAA-3B94-BBD00F5D496C}"/>
              </a:ext>
            </a:extLst>
          </p:cNvPr>
          <p:cNvCxnSpPr>
            <a:cxnSpLocks/>
          </p:cNvCxnSpPr>
          <p:nvPr/>
        </p:nvCxnSpPr>
        <p:spPr>
          <a:xfrm>
            <a:off x="5810531" y="4050772"/>
            <a:ext cx="0" cy="52955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CE79C2DC-FC2F-5AB9-8A0F-29D7BB930DCF}"/>
              </a:ext>
            </a:extLst>
          </p:cNvPr>
          <p:cNvCxnSpPr>
            <a:cxnSpLocks/>
          </p:cNvCxnSpPr>
          <p:nvPr/>
        </p:nvCxnSpPr>
        <p:spPr>
          <a:xfrm flipH="1" flipV="1">
            <a:off x="5606208" y="2009990"/>
            <a:ext cx="195754" cy="201090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63013E4F-E876-9B7C-E15B-A757B9397E1A}"/>
              </a:ext>
            </a:extLst>
          </p:cNvPr>
          <p:cNvCxnSpPr>
            <a:cxnSpLocks/>
          </p:cNvCxnSpPr>
          <p:nvPr/>
        </p:nvCxnSpPr>
        <p:spPr>
          <a:xfrm flipH="1">
            <a:off x="4684220" y="2659820"/>
            <a:ext cx="211278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CE182266-9CC5-7467-8443-E4516C7DDCBC}"/>
              </a:ext>
            </a:extLst>
          </p:cNvPr>
          <p:cNvCxnSpPr>
            <a:cxnSpLocks/>
          </p:cNvCxnSpPr>
          <p:nvPr/>
        </p:nvCxnSpPr>
        <p:spPr>
          <a:xfrm flipH="1">
            <a:off x="5003927" y="2792068"/>
            <a:ext cx="170561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441DB48D-B7D5-FF23-A573-ACEE9CF50844}"/>
              </a:ext>
            </a:extLst>
          </p:cNvPr>
          <p:cNvCxnSpPr>
            <a:cxnSpLocks/>
          </p:cNvCxnSpPr>
          <p:nvPr/>
        </p:nvCxnSpPr>
        <p:spPr>
          <a:xfrm flipH="1" flipV="1">
            <a:off x="2536819" y="2661394"/>
            <a:ext cx="2040351" cy="567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AA40F76D-6CA3-E16F-9BC9-3DF0AC9CAAC3}"/>
              </a:ext>
            </a:extLst>
          </p:cNvPr>
          <p:cNvCxnSpPr>
            <a:cxnSpLocks/>
          </p:cNvCxnSpPr>
          <p:nvPr/>
        </p:nvCxnSpPr>
        <p:spPr>
          <a:xfrm flipH="1" flipV="1">
            <a:off x="2470269" y="2768793"/>
            <a:ext cx="2052516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Image 49">
            <a:extLst>
              <a:ext uri="{FF2B5EF4-FFF2-40B4-BE49-F238E27FC236}">
                <a16:creationId xmlns:a16="http://schemas.microsoft.com/office/drawing/2014/main" id="{44C7F82D-B0AE-C629-9EA9-7444A648EC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120" y="3972097"/>
            <a:ext cx="567172" cy="561519"/>
          </a:xfrm>
          <a:prstGeom prst="rect">
            <a:avLst/>
          </a:prstGeom>
        </p:spPr>
      </p:pic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2CBB2DA2-024F-0A16-5CDC-D6A2387848C6}"/>
              </a:ext>
            </a:extLst>
          </p:cNvPr>
          <p:cNvCxnSpPr>
            <a:cxnSpLocks/>
          </p:cNvCxnSpPr>
          <p:nvPr/>
        </p:nvCxnSpPr>
        <p:spPr>
          <a:xfrm flipH="1">
            <a:off x="1015949" y="2414191"/>
            <a:ext cx="1106287" cy="161708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E31BD0B7-D8E6-1107-EEB9-5AC153FE5421}"/>
              </a:ext>
            </a:extLst>
          </p:cNvPr>
          <p:cNvCxnSpPr>
            <a:cxnSpLocks/>
          </p:cNvCxnSpPr>
          <p:nvPr/>
        </p:nvCxnSpPr>
        <p:spPr>
          <a:xfrm flipV="1">
            <a:off x="1263018" y="2430522"/>
            <a:ext cx="1051828" cy="157487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8EC32FA1-DEC1-89F9-AA90-C74AAEB5FA13}"/>
              </a:ext>
            </a:extLst>
          </p:cNvPr>
          <p:cNvSpPr txBox="1"/>
          <p:nvPr/>
        </p:nvSpPr>
        <p:spPr>
          <a:xfrm>
            <a:off x="609181" y="4506329"/>
            <a:ext cx="723451" cy="21544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000" b="0" i="1">
                <a:solidFill>
                  <a:schemeClr val="bg1"/>
                </a:solidFill>
              </a:defRPr>
            </a:lvl1pPr>
          </a:lstStyle>
          <a:p>
            <a:r>
              <a:rPr lang="fr-FR" sz="800"/>
              <a:t>Géothermie</a:t>
            </a:r>
            <a:endParaRPr lang="en-US" sz="800"/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2BF1C0AB-5AC3-5E31-ECB7-E4A3EABB5C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8725" y="1931910"/>
            <a:ext cx="492329" cy="487422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CCEA003D-39F0-7300-A403-66FCD500EF06}"/>
              </a:ext>
            </a:extLst>
          </p:cNvPr>
          <p:cNvSpPr/>
          <p:nvPr/>
        </p:nvSpPr>
        <p:spPr>
          <a:xfrm>
            <a:off x="2854546" y="2187073"/>
            <a:ext cx="718498" cy="9517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87EAFDF3-85B0-2135-53FC-F40F24F702E9}"/>
              </a:ext>
            </a:extLst>
          </p:cNvPr>
          <p:cNvSpPr txBox="1"/>
          <p:nvPr/>
        </p:nvSpPr>
        <p:spPr>
          <a:xfrm>
            <a:off x="3645211" y="941065"/>
            <a:ext cx="1755147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sz="1100" b="1"/>
              <a:t>Raccordement / capacités électriques</a:t>
            </a:r>
            <a:endParaRPr lang="en-US" sz="1100" b="1"/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25BBD472-584D-BFE9-277C-CC1755875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4071" y="3155902"/>
            <a:ext cx="253101" cy="250579"/>
          </a:xfrm>
          <a:prstGeom prst="rect">
            <a:avLst/>
          </a:prstGeom>
        </p:spPr>
      </p:pic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E8527955-FB79-1F2C-86AD-51082644EFD1}"/>
              </a:ext>
            </a:extLst>
          </p:cNvPr>
          <p:cNvCxnSpPr>
            <a:cxnSpLocks/>
          </p:cNvCxnSpPr>
          <p:nvPr/>
        </p:nvCxnSpPr>
        <p:spPr>
          <a:xfrm flipH="1" flipV="1">
            <a:off x="2485647" y="3819250"/>
            <a:ext cx="517097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D52A8E6F-7F82-AFD5-C4C9-D8ED9514F3DD}"/>
              </a:ext>
            </a:extLst>
          </p:cNvPr>
          <p:cNvCxnSpPr>
            <a:cxnSpLocks/>
          </p:cNvCxnSpPr>
          <p:nvPr/>
        </p:nvCxnSpPr>
        <p:spPr>
          <a:xfrm flipH="1">
            <a:off x="2804079" y="3687396"/>
            <a:ext cx="477320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6B280852-95DC-95BB-891A-3868F028AF41}"/>
              </a:ext>
            </a:extLst>
          </p:cNvPr>
          <p:cNvCxnSpPr>
            <a:cxnSpLocks/>
          </p:cNvCxnSpPr>
          <p:nvPr/>
        </p:nvCxnSpPr>
        <p:spPr>
          <a:xfrm>
            <a:off x="5529377" y="3198506"/>
            <a:ext cx="9975" cy="4831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D9BD1E77-5A35-FE25-3E17-DAC050204CE4}"/>
              </a:ext>
            </a:extLst>
          </p:cNvPr>
          <p:cNvCxnSpPr>
            <a:cxnSpLocks/>
          </p:cNvCxnSpPr>
          <p:nvPr/>
        </p:nvCxnSpPr>
        <p:spPr>
          <a:xfrm flipH="1">
            <a:off x="5518174" y="3199362"/>
            <a:ext cx="272113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EF5A59EA-2BB6-5AEC-7BDB-0F035B5BB37B}"/>
              </a:ext>
            </a:extLst>
          </p:cNvPr>
          <p:cNvCxnSpPr>
            <a:cxnSpLocks/>
          </p:cNvCxnSpPr>
          <p:nvPr/>
        </p:nvCxnSpPr>
        <p:spPr>
          <a:xfrm flipH="1">
            <a:off x="5655425" y="3356952"/>
            <a:ext cx="116462" cy="3956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9DA78C33-83A3-A9DB-D24D-B170C8F60ABA}"/>
              </a:ext>
            </a:extLst>
          </p:cNvPr>
          <p:cNvGrpSpPr/>
          <p:nvPr/>
        </p:nvGrpSpPr>
        <p:grpSpPr>
          <a:xfrm>
            <a:off x="6973069" y="3375649"/>
            <a:ext cx="1105727" cy="693905"/>
            <a:chOff x="6973069" y="3375649"/>
            <a:chExt cx="1105727" cy="693905"/>
          </a:xfrm>
        </p:grpSpPr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E8F3F2A1-92EC-A74B-FE69-F16C70C98528}"/>
                </a:ext>
              </a:extLst>
            </p:cNvPr>
            <p:cNvSpPr txBox="1"/>
            <p:nvPr/>
          </p:nvSpPr>
          <p:spPr>
            <a:xfrm>
              <a:off x="6973069" y="3854110"/>
              <a:ext cx="626194" cy="21544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000" b="0" i="1">
                  <a:solidFill>
                    <a:schemeClr val="bg1"/>
                  </a:solidFill>
                </a:defRPr>
              </a:lvl1pPr>
            </a:lstStyle>
            <a:p>
              <a:r>
                <a:rPr lang="fr-FR" sz="800"/>
                <a:t>Four gaz</a:t>
              </a:r>
              <a:endParaRPr lang="en-US" sz="800"/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111575D8-5093-5BD2-176B-A3E5282E1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59975" y="3565226"/>
              <a:ext cx="418821" cy="414646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3898055B-5CBB-117D-889D-C23B03C9B1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7645194" y="3375649"/>
              <a:ext cx="275904" cy="273154"/>
            </a:xfrm>
            <a:prstGeom prst="rect">
              <a:avLst/>
            </a:prstGeom>
          </p:spPr>
        </p:pic>
      </p:grp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D4E39113-043D-17A6-C304-15D5A1880CAE}"/>
              </a:ext>
            </a:extLst>
          </p:cNvPr>
          <p:cNvGrpSpPr/>
          <p:nvPr/>
        </p:nvGrpSpPr>
        <p:grpSpPr>
          <a:xfrm>
            <a:off x="7434779" y="3331810"/>
            <a:ext cx="253101" cy="478505"/>
            <a:chOff x="7434779" y="3331810"/>
            <a:chExt cx="253101" cy="478505"/>
          </a:xfrm>
        </p:grpSpPr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8A3979D7-46CE-7191-CF2E-0F2396CA7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6200000">
              <a:off x="7436040" y="3330549"/>
              <a:ext cx="250579" cy="253101"/>
            </a:xfrm>
            <a:prstGeom prst="rect">
              <a:avLst/>
            </a:prstGeom>
          </p:spPr>
        </p:pic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62D846E6-88F8-53FB-C13B-934EEEEBCB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45193" y="3582389"/>
              <a:ext cx="1" cy="227926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67">
              <a:extLst>
                <a:ext uri="{FF2B5EF4-FFF2-40B4-BE49-F238E27FC236}">
                  <a16:creationId xmlns:a16="http://schemas.microsoft.com/office/drawing/2014/main" id="{A324A36E-B3C5-914F-BFA5-AAD023927737}"/>
                </a:ext>
              </a:extLst>
            </p:cNvPr>
            <p:cNvCxnSpPr>
              <a:cxnSpLocks/>
            </p:cNvCxnSpPr>
            <p:nvPr/>
          </p:nvCxnSpPr>
          <p:spPr>
            <a:xfrm>
              <a:off x="7497140" y="3586930"/>
              <a:ext cx="56914" cy="94932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AF5D0408-66F0-4B30-EA99-8758FCD9BF5E}"/>
              </a:ext>
            </a:extLst>
          </p:cNvPr>
          <p:cNvCxnSpPr>
            <a:cxnSpLocks/>
          </p:cNvCxnSpPr>
          <p:nvPr/>
        </p:nvCxnSpPr>
        <p:spPr>
          <a:xfrm flipH="1" flipV="1">
            <a:off x="5666979" y="3348010"/>
            <a:ext cx="17849" cy="47644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9AE8FB1F-B4C5-4A5F-AD43-3EB7B06B9071}"/>
              </a:ext>
            </a:extLst>
          </p:cNvPr>
          <p:cNvGrpSpPr/>
          <p:nvPr/>
        </p:nvGrpSpPr>
        <p:grpSpPr>
          <a:xfrm>
            <a:off x="4035570" y="1747104"/>
            <a:ext cx="1421972" cy="837474"/>
            <a:chOff x="4035570" y="1747104"/>
            <a:chExt cx="1421972" cy="837474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0C8A36AF-7D0A-4A3F-5204-B2FE7E7A6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95889" y="1814467"/>
              <a:ext cx="361653" cy="358048"/>
            </a:xfrm>
            <a:prstGeom prst="rect">
              <a:avLst/>
            </a:prstGeom>
          </p:spPr>
        </p:pic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7E44F92A-994B-4CCC-ABB3-C6836419B6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52164" y="1881932"/>
              <a:ext cx="528037" cy="702646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B7691307-609C-1BE5-107F-EB59A527FB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34661" y="1916787"/>
              <a:ext cx="513969" cy="652473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77FF3253-D70A-7899-7942-942E472AAD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36995" y="1842587"/>
              <a:ext cx="528255" cy="715529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73F50FE2-2190-D491-C58B-F6B05C93D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48321" y="2213372"/>
              <a:ext cx="235904" cy="233552"/>
            </a:xfrm>
            <a:prstGeom prst="rect">
              <a:avLst/>
            </a:prstGeom>
          </p:spPr>
        </p:pic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07BB4947-4DFE-5832-8341-28F8EED1294C}"/>
                </a:ext>
              </a:extLst>
            </p:cNvPr>
            <p:cNvSpPr txBox="1"/>
            <p:nvPr/>
          </p:nvSpPr>
          <p:spPr>
            <a:xfrm>
              <a:off x="4035570" y="1747104"/>
              <a:ext cx="1048655" cy="246221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i="1"/>
                <a:t>Transformateur</a:t>
              </a:r>
              <a:endParaRPr lang="en-US" sz="1000" b="1" i="1"/>
            </a:p>
          </p:txBody>
        </p:sp>
      </p:grpSp>
      <p:pic>
        <p:nvPicPr>
          <p:cNvPr id="71" name="Image 70">
            <a:extLst>
              <a:ext uri="{FF2B5EF4-FFF2-40B4-BE49-F238E27FC236}">
                <a16:creationId xmlns:a16="http://schemas.microsoft.com/office/drawing/2014/main" id="{2D14340E-4AC9-5FBB-DDAA-2D24F7E0350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4214" y="2466271"/>
            <a:ext cx="235430" cy="233084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2EEF1E53-1C4E-5169-B07C-F2ED1DA35A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6575" y="2465253"/>
            <a:ext cx="235430" cy="233084"/>
          </a:xfrm>
          <a:prstGeom prst="rect">
            <a:avLst/>
          </a:prstGeom>
        </p:spPr>
      </p:pic>
      <p:sp>
        <p:nvSpPr>
          <p:cNvPr id="73" name="ZoneTexte 72">
            <a:extLst>
              <a:ext uri="{FF2B5EF4-FFF2-40B4-BE49-F238E27FC236}">
                <a16:creationId xmlns:a16="http://schemas.microsoft.com/office/drawing/2014/main" id="{4CE29699-15F2-DA4E-3812-8F827FE350D0}"/>
              </a:ext>
            </a:extLst>
          </p:cNvPr>
          <p:cNvSpPr txBox="1"/>
          <p:nvPr/>
        </p:nvSpPr>
        <p:spPr>
          <a:xfrm>
            <a:off x="4093518" y="2226791"/>
            <a:ext cx="591757" cy="24622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100" i="1">
                <a:solidFill>
                  <a:schemeClr val="bg1"/>
                </a:solidFill>
              </a:defRPr>
            </a:lvl1pPr>
          </a:lstStyle>
          <a:p>
            <a:r>
              <a:rPr lang="fr-FR" sz="1000"/>
              <a:t>Pompes</a:t>
            </a:r>
            <a:endParaRPr lang="en-US" sz="1000"/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B8D78404-9E39-651D-A3F5-E50C90699E2F}"/>
              </a:ext>
            </a:extLst>
          </p:cNvPr>
          <p:cNvSpPr txBox="1"/>
          <p:nvPr/>
        </p:nvSpPr>
        <p:spPr>
          <a:xfrm>
            <a:off x="4549258" y="2995384"/>
            <a:ext cx="429960" cy="25391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i="1">
                <a:solidFill>
                  <a:schemeClr val="bg1"/>
                </a:solidFill>
              </a:rPr>
              <a:t>PAC</a:t>
            </a:r>
            <a:endParaRPr lang="en-US" sz="1000" i="1">
              <a:solidFill>
                <a:schemeClr val="bg1"/>
              </a:solidFill>
            </a:endParaRPr>
          </a:p>
        </p:txBody>
      </p:sp>
      <p:grpSp>
        <p:nvGrpSpPr>
          <p:cNvPr id="102" name="Groupe 101">
            <a:extLst>
              <a:ext uri="{FF2B5EF4-FFF2-40B4-BE49-F238E27FC236}">
                <a16:creationId xmlns:a16="http://schemas.microsoft.com/office/drawing/2014/main" id="{A3873041-0A16-FD7C-1878-6045B32E1F45}"/>
              </a:ext>
            </a:extLst>
          </p:cNvPr>
          <p:cNvGrpSpPr/>
          <p:nvPr/>
        </p:nvGrpSpPr>
        <p:grpSpPr>
          <a:xfrm>
            <a:off x="5505488" y="2235130"/>
            <a:ext cx="839353" cy="490127"/>
            <a:chOff x="5505488" y="2235130"/>
            <a:chExt cx="839353" cy="490127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F93A6304-CAFD-7A6A-7957-6FD24F8A4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05488" y="2398353"/>
              <a:ext cx="330195" cy="326904"/>
            </a:xfrm>
            <a:prstGeom prst="rect">
              <a:avLst/>
            </a:prstGeom>
          </p:spPr>
        </p:pic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65614554-C8F5-24C9-D5FB-6803E3F0BD03}"/>
                </a:ext>
              </a:extLst>
            </p:cNvPr>
            <p:cNvSpPr txBox="1"/>
            <p:nvPr/>
          </p:nvSpPr>
          <p:spPr>
            <a:xfrm>
              <a:off x="5753084" y="2235130"/>
              <a:ext cx="5917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i="1"/>
                <a:t>T°C sortie</a:t>
              </a:r>
              <a:endParaRPr lang="en-US" sz="1000" i="1"/>
            </a:p>
          </p:txBody>
        </p:sp>
      </p:grpSp>
      <p:grpSp>
        <p:nvGrpSpPr>
          <p:cNvPr id="110" name="Groupe 109">
            <a:extLst>
              <a:ext uri="{FF2B5EF4-FFF2-40B4-BE49-F238E27FC236}">
                <a16:creationId xmlns:a16="http://schemas.microsoft.com/office/drawing/2014/main" id="{D1EF410C-E65D-1E43-9DCA-C29AB52C987E}"/>
              </a:ext>
            </a:extLst>
          </p:cNvPr>
          <p:cNvGrpSpPr/>
          <p:nvPr/>
        </p:nvGrpSpPr>
        <p:grpSpPr>
          <a:xfrm>
            <a:off x="3316299" y="2232293"/>
            <a:ext cx="793108" cy="506015"/>
            <a:chOff x="3316299" y="2232293"/>
            <a:chExt cx="793108" cy="506015"/>
          </a:xfrm>
        </p:grpSpPr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F7E9DB9A-EB38-6352-5AF5-99A8784FB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779212" y="2411404"/>
              <a:ext cx="330195" cy="326904"/>
            </a:xfrm>
            <a:prstGeom prst="rect">
              <a:avLst/>
            </a:prstGeom>
          </p:spPr>
        </p:pic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D88FF81A-781F-D6F3-EB62-576E0875770C}"/>
                </a:ext>
              </a:extLst>
            </p:cNvPr>
            <p:cNvSpPr txBox="1"/>
            <p:nvPr/>
          </p:nvSpPr>
          <p:spPr>
            <a:xfrm>
              <a:off x="3316299" y="2232293"/>
              <a:ext cx="5917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i="1"/>
                <a:t>T°C entrée</a:t>
              </a:r>
              <a:endParaRPr lang="en-US" sz="1000" i="1"/>
            </a:p>
          </p:txBody>
        </p:sp>
      </p:grpSp>
      <p:pic>
        <p:nvPicPr>
          <p:cNvPr id="77" name="Image 76">
            <a:extLst>
              <a:ext uri="{FF2B5EF4-FFF2-40B4-BE49-F238E27FC236}">
                <a16:creationId xmlns:a16="http://schemas.microsoft.com/office/drawing/2014/main" id="{E6FBBE37-3374-B7E1-35A6-F0CE434A1E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80570" y="2374220"/>
            <a:ext cx="818450" cy="648234"/>
          </a:xfrm>
          <a:prstGeom prst="rect">
            <a:avLst/>
          </a:prstGeom>
        </p:spPr>
      </p:pic>
      <p:sp>
        <p:nvSpPr>
          <p:cNvPr id="78" name="ZoneTexte 77">
            <a:extLst>
              <a:ext uri="{FF2B5EF4-FFF2-40B4-BE49-F238E27FC236}">
                <a16:creationId xmlns:a16="http://schemas.microsoft.com/office/drawing/2014/main" id="{A5221F9E-D454-F891-6330-F5731CA79C63}"/>
              </a:ext>
            </a:extLst>
          </p:cNvPr>
          <p:cNvSpPr txBox="1"/>
          <p:nvPr/>
        </p:nvSpPr>
        <p:spPr>
          <a:xfrm>
            <a:off x="6035711" y="1386193"/>
            <a:ext cx="902346" cy="25391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1000" b="1" i="1"/>
              <a:t>Poste source</a:t>
            </a:r>
            <a:endParaRPr lang="en-US" sz="1000" b="1" i="1"/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9D7929D3-38B4-B2AD-8EBE-71E1FB919162}"/>
              </a:ext>
            </a:extLst>
          </p:cNvPr>
          <p:cNvSpPr txBox="1"/>
          <p:nvPr/>
        </p:nvSpPr>
        <p:spPr>
          <a:xfrm>
            <a:off x="1939555" y="3552738"/>
            <a:ext cx="848747" cy="3385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000" b="0" i="1">
                <a:solidFill>
                  <a:schemeClr val="bg1"/>
                </a:solidFill>
              </a:defRPr>
            </a:lvl1pPr>
          </a:lstStyle>
          <a:p>
            <a:r>
              <a:rPr lang="fr-FR" sz="800"/>
              <a:t>Chaleur fatale process</a:t>
            </a:r>
            <a:endParaRPr lang="en-US" sz="800"/>
          </a:p>
        </p:txBody>
      </p:sp>
      <p:grpSp>
        <p:nvGrpSpPr>
          <p:cNvPr id="96" name="Groupe 95">
            <a:extLst>
              <a:ext uri="{FF2B5EF4-FFF2-40B4-BE49-F238E27FC236}">
                <a16:creationId xmlns:a16="http://schemas.microsoft.com/office/drawing/2014/main" id="{56C00664-6CD6-A37A-1FC0-DC689D9AA74F}"/>
              </a:ext>
            </a:extLst>
          </p:cNvPr>
          <p:cNvGrpSpPr/>
          <p:nvPr/>
        </p:nvGrpSpPr>
        <p:grpSpPr>
          <a:xfrm>
            <a:off x="5722462" y="1728575"/>
            <a:ext cx="1402660" cy="285186"/>
            <a:chOff x="5722462" y="1728575"/>
            <a:chExt cx="1402660" cy="285186"/>
          </a:xfrm>
        </p:grpSpPr>
        <p:cxnSp>
          <p:nvCxnSpPr>
            <p:cNvPr id="80" name="Connecteur droit 79">
              <a:extLst>
                <a:ext uri="{FF2B5EF4-FFF2-40B4-BE49-F238E27FC236}">
                  <a16:creationId xmlns:a16="http://schemas.microsoft.com/office/drawing/2014/main" id="{A945D165-2AAA-887F-B90E-66C1791B66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78370" y="1905741"/>
              <a:ext cx="1573" cy="10802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Connecteur droit 80">
              <a:extLst>
                <a:ext uri="{FF2B5EF4-FFF2-40B4-BE49-F238E27FC236}">
                  <a16:creationId xmlns:a16="http://schemas.microsoft.com/office/drawing/2014/main" id="{46CE305E-39F0-AACF-B07E-1843AC19C9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02997" y="1818544"/>
              <a:ext cx="0" cy="178029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necteur droit 81">
              <a:extLst>
                <a:ext uri="{FF2B5EF4-FFF2-40B4-BE49-F238E27FC236}">
                  <a16:creationId xmlns:a16="http://schemas.microsoft.com/office/drawing/2014/main" id="{A411DAB7-00CB-0423-DC6F-813337C765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29061" y="1832108"/>
              <a:ext cx="568682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Connecteur droit 82">
              <a:extLst>
                <a:ext uri="{FF2B5EF4-FFF2-40B4-BE49-F238E27FC236}">
                  <a16:creationId xmlns:a16="http://schemas.microsoft.com/office/drawing/2014/main" id="{DAD0A22F-1F3F-3413-758E-0831279D15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36755" y="1905741"/>
              <a:ext cx="44240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26758B8A-F51B-FF96-4560-D03AA2499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722462" y="1748480"/>
              <a:ext cx="221988" cy="219775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2F1F1125-9BA7-9180-C93D-00FECCBF2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030395" y="1755993"/>
              <a:ext cx="221988" cy="219775"/>
            </a:xfrm>
            <a:prstGeom prst="rect">
              <a:avLst/>
            </a:prstGeom>
          </p:spPr>
        </p:pic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C5204585-6BF7-B7C7-3E16-10AB0A3B84E1}"/>
                </a:ext>
              </a:extLst>
            </p:cNvPr>
            <p:cNvSpPr txBox="1"/>
            <p:nvPr/>
          </p:nvSpPr>
          <p:spPr>
            <a:xfrm>
              <a:off x="6468883" y="1728575"/>
              <a:ext cx="656239" cy="215444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400" b="1">
                  <a:solidFill>
                    <a:schemeClr val="bg1"/>
                  </a:solidFill>
                </a:defRPr>
              </a:lvl1pPr>
            </a:lstStyle>
            <a:p>
              <a:r>
                <a:rPr lang="fr-FR" sz="800" b="0" i="1"/>
                <a:t>Chauffage</a:t>
              </a:r>
              <a:endParaRPr lang="en-US" sz="800" b="0" i="1"/>
            </a:p>
          </p:txBody>
        </p:sp>
      </p:grpSp>
      <p:grpSp>
        <p:nvGrpSpPr>
          <p:cNvPr id="108" name="Groupe 107">
            <a:extLst>
              <a:ext uri="{FF2B5EF4-FFF2-40B4-BE49-F238E27FC236}">
                <a16:creationId xmlns:a16="http://schemas.microsoft.com/office/drawing/2014/main" id="{2C02562F-C33D-70C7-C5FE-136814CA0629}"/>
              </a:ext>
            </a:extLst>
          </p:cNvPr>
          <p:cNvGrpSpPr/>
          <p:nvPr/>
        </p:nvGrpSpPr>
        <p:grpSpPr>
          <a:xfrm>
            <a:off x="481518" y="2698079"/>
            <a:ext cx="1487206" cy="382779"/>
            <a:chOff x="481518" y="2698079"/>
            <a:chExt cx="1487206" cy="382779"/>
          </a:xfrm>
        </p:grpSpPr>
        <p:cxnSp>
          <p:nvCxnSpPr>
            <p:cNvPr id="87" name="Connecteur droit 86">
              <a:extLst>
                <a:ext uri="{FF2B5EF4-FFF2-40B4-BE49-F238E27FC236}">
                  <a16:creationId xmlns:a16="http://schemas.microsoft.com/office/drawing/2014/main" id="{C89B82E5-8AD8-C708-7F47-7EEED7AC3B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3568" y="2832561"/>
              <a:ext cx="138282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04AC03EA-4337-F6CA-99F0-35FBD11134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06748" y="2951173"/>
              <a:ext cx="261976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89" name="Image 88">
              <a:extLst>
                <a:ext uri="{FF2B5EF4-FFF2-40B4-BE49-F238E27FC236}">
                  <a16:creationId xmlns:a16="http://schemas.microsoft.com/office/drawing/2014/main" id="{2F112CD5-8818-05BE-BF30-E133A24D3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332631" y="2698079"/>
              <a:ext cx="386633" cy="382779"/>
            </a:xfrm>
            <a:prstGeom prst="rect">
              <a:avLst/>
            </a:prstGeom>
          </p:spPr>
        </p:pic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BF049A9F-AE40-2E86-715D-ABBE4C0F8802}"/>
                </a:ext>
              </a:extLst>
            </p:cNvPr>
            <p:cNvSpPr txBox="1"/>
            <p:nvPr/>
          </p:nvSpPr>
          <p:spPr>
            <a:xfrm>
              <a:off x="481518" y="2781516"/>
              <a:ext cx="821792" cy="215444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000" b="0" i="1">
                  <a:solidFill>
                    <a:schemeClr val="bg1"/>
                  </a:solidFill>
                </a:defRPr>
              </a:lvl1pPr>
            </a:lstStyle>
            <a:p>
              <a:r>
                <a:rPr lang="fr-FR" sz="800"/>
                <a:t>Groupe froid</a:t>
              </a:r>
              <a:endParaRPr lang="en-US" sz="800"/>
            </a:p>
          </p:txBody>
        </p:sp>
      </p:grpSp>
      <p:grpSp>
        <p:nvGrpSpPr>
          <p:cNvPr id="109" name="Groupe 108">
            <a:extLst>
              <a:ext uri="{FF2B5EF4-FFF2-40B4-BE49-F238E27FC236}">
                <a16:creationId xmlns:a16="http://schemas.microsoft.com/office/drawing/2014/main" id="{83E71282-B9C8-8A63-998F-BDDA1E4BC802}"/>
              </a:ext>
            </a:extLst>
          </p:cNvPr>
          <p:cNvGrpSpPr/>
          <p:nvPr/>
        </p:nvGrpSpPr>
        <p:grpSpPr>
          <a:xfrm>
            <a:off x="2890960" y="2939241"/>
            <a:ext cx="1106800" cy="531040"/>
            <a:chOff x="2890960" y="2939241"/>
            <a:chExt cx="1106800" cy="531040"/>
          </a:xfrm>
        </p:grpSpPr>
        <p:grpSp>
          <p:nvGrpSpPr>
            <p:cNvPr id="107" name="Groupe 106">
              <a:extLst>
                <a:ext uri="{FF2B5EF4-FFF2-40B4-BE49-F238E27FC236}">
                  <a16:creationId xmlns:a16="http://schemas.microsoft.com/office/drawing/2014/main" id="{0950390E-BF6C-B0C2-EE64-E18F5D51EDCB}"/>
                </a:ext>
              </a:extLst>
            </p:cNvPr>
            <p:cNvGrpSpPr/>
            <p:nvPr/>
          </p:nvGrpSpPr>
          <p:grpSpPr>
            <a:xfrm>
              <a:off x="2890960" y="2939241"/>
              <a:ext cx="598125" cy="284748"/>
              <a:chOff x="2890960" y="2939241"/>
              <a:chExt cx="598125" cy="284748"/>
            </a:xfrm>
          </p:grpSpPr>
          <p:cxnSp>
            <p:nvCxnSpPr>
              <p:cNvPr id="91" name="Connecteur droit 90">
                <a:extLst>
                  <a:ext uri="{FF2B5EF4-FFF2-40B4-BE49-F238E27FC236}">
                    <a16:creationId xmlns:a16="http://schemas.microsoft.com/office/drawing/2014/main" id="{4FFA3DB3-E9F8-565C-D443-A21F87A363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73221" y="3155902"/>
                <a:ext cx="261976" cy="0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Connecteur droit 91">
                <a:extLst>
                  <a:ext uri="{FF2B5EF4-FFF2-40B4-BE49-F238E27FC236}">
                    <a16:creationId xmlns:a16="http://schemas.microsoft.com/office/drawing/2014/main" id="{233E5173-A0C5-CB97-96DA-19884BB547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90960" y="3070343"/>
                <a:ext cx="335041" cy="0"/>
              </a:xfrm>
              <a:prstGeom prst="line">
                <a:avLst/>
              </a:prstGeom>
              <a:ln>
                <a:solidFill>
                  <a:schemeClr val="accent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3" name="Image 92">
                <a:extLst>
                  <a:ext uri="{FF2B5EF4-FFF2-40B4-BE49-F238E27FC236}">
                    <a16:creationId xmlns:a16="http://schemas.microsoft.com/office/drawing/2014/main" id="{DFBF6971-3467-5FD2-85D4-C0CF59D30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201471" y="2939241"/>
                <a:ext cx="287614" cy="284748"/>
              </a:xfrm>
              <a:prstGeom prst="rect">
                <a:avLst/>
              </a:prstGeom>
            </p:spPr>
          </p:pic>
        </p:grp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01EFD2B4-C7E1-8142-13AD-0EA96A55668B}"/>
                </a:ext>
              </a:extLst>
            </p:cNvPr>
            <p:cNvSpPr txBox="1"/>
            <p:nvPr/>
          </p:nvSpPr>
          <p:spPr>
            <a:xfrm>
              <a:off x="3127340" y="3254837"/>
              <a:ext cx="870420" cy="215444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000" b="0" i="1">
                  <a:solidFill>
                    <a:schemeClr val="bg1"/>
                  </a:solidFill>
                </a:defRPr>
              </a:lvl1pPr>
            </a:lstStyle>
            <a:p>
              <a:r>
                <a:rPr lang="fr-FR" sz="800"/>
                <a:t>Compresseurs</a:t>
              </a:r>
              <a:endParaRPr lang="en-US" sz="800"/>
            </a:p>
          </p:txBody>
        </p:sp>
      </p:grpSp>
    </p:spTree>
    <p:extLst>
      <p:ext uri="{BB962C8B-B14F-4D97-AF65-F5344CB8AC3E}">
        <p14:creationId xmlns:p14="http://schemas.microsoft.com/office/powerpoint/2010/main" val="253133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6" grpId="0" animBg="1"/>
      <p:bldP spid="37" grpId="0" animBg="1"/>
      <p:bldP spid="38" grpId="0" animBg="1"/>
      <p:bldP spid="53" grpId="0" animBg="1"/>
      <p:bldP spid="57" grpId="0" animBg="1"/>
      <p:bldP spid="73" grpId="0" animBg="1"/>
      <p:bldP spid="74" grpId="0" animBg="1"/>
      <p:bldP spid="78" grpId="0" animBg="1"/>
      <p:bldP spid="7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07413-1490-044C-8DD4-571D5590C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C7DFBA-4AB2-324D-4D03-3A7C4502A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L’industrie</a:t>
            </a:r>
            <a:r>
              <a:rPr lang="en-GB"/>
              <a:t>, un bon terrain de jeu pour les PAC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40C7B5-B207-2F55-8B08-0054290FC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086EB3-BCBA-E26A-3C79-E0BFFDEF7AE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F9AB92-2AD5-4DA9-B149-E4C602711D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D0ED5F-EC67-6EA0-9A9D-1CC3E3E2101F}"/>
              </a:ext>
            </a:extLst>
          </p:cNvPr>
          <p:cNvSpPr/>
          <p:nvPr/>
        </p:nvSpPr>
        <p:spPr>
          <a:xfrm>
            <a:off x="689259" y="4273334"/>
            <a:ext cx="7210704" cy="28914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CD0456-B3F0-A191-A129-37B3EDD84ABE}"/>
              </a:ext>
            </a:extLst>
          </p:cNvPr>
          <p:cNvSpPr txBox="1"/>
          <p:nvPr/>
        </p:nvSpPr>
        <p:spPr>
          <a:xfrm>
            <a:off x="948739" y="974438"/>
            <a:ext cx="2082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tx2"/>
                </a:solidFill>
              </a:rPr>
              <a:t>RÉSIDENTIEL / TERTIAIRE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30A480-CE2E-35E3-F8E0-F6A8845930DE}"/>
              </a:ext>
            </a:extLst>
          </p:cNvPr>
          <p:cNvSpPr txBox="1"/>
          <p:nvPr/>
        </p:nvSpPr>
        <p:spPr>
          <a:xfrm>
            <a:off x="5817261" y="1024386"/>
            <a:ext cx="2014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1">
                <a:solidFill>
                  <a:schemeClr val="tx2"/>
                </a:solidFill>
              </a:rPr>
              <a:t>INDUSTRIE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C5A4FDD-CEF3-F805-13F6-2C008ADF278D}"/>
              </a:ext>
            </a:extLst>
          </p:cNvPr>
          <p:cNvSpPr txBox="1"/>
          <p:nvPr/>
        </p:nvSpPr>
        <p:spPr>
          <a:xfrm>
            <a:off x="3210071" y="1675893"/>
            <a:ext cx="2178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tx2"/>
                </a:solidFill>
              </a:rPr>
              <a:t>Sources froides disponibles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3D8577A-07AB-268B-90F8-847CAC5588A8}"/>
              </a:ext>
            </a:extLst>
          </p:cNvPr>
          <p:cNvSpPr txBox="1"/>
          <p:nvPr/>
        </p:nvSpPr>
        <p:spPr>
          <a:xfrm>
            <a:off x="3225905" y="2193326"/>
            <a:ext cx="2140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tx2"/>
                </a:solidFill>
              </a:rPr>
              <a:t>Puissances unitaires des besoins en chaleur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51E48F5-5A30-7A4A-25E2-B52F29D27EC2}"/>
              </a:ext>
            </a:extLst>
          </p:cNvPr>
          <p:cNvSpPr txBox="1"/>
          <p:nvPr/>
        </p:nvSpPr>
        <p:spPr>
          <a:xfrm>
            <a:off x="3210071" y="2833624"/>
            <a:ext cx="216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tx2"/>
                </a:solidFill>
              </a:rPr>
              <a:t>Nombre d’heures annuel de besoin en chaleur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24FCC9C-A059-0997-0934-B37727A87C2D}"/>
              </a:ext>
            </a:extLst>
          </p:cNvPr>
          <p:cNvSpPr txBox="1"/>
          <p:nvPr/>
        </p:nvSpPr>
        <p:spPr>
          <a:xfrm>
            <a:off x="3210071" y="3491812"/>
            <a:ext cx="21694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tx2"/>
                </a:solidFill>
              </a:rPr>
              <a:t>Température de sortie nécessaire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18B5F62-4A1B-430E-F609-932C0E6821B9}"/>
              </a:ext>
            </a:extLst>
          </p:cNvPr>
          <p:cNvSpPr txBox="1"/>
          <p:nvPr/>
        </p:nvSpPr>
        <p:spPr>
          <a:xfrm>
            <a:off x="457200" y="1580553"/>
            <a:ext cx="1764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tx2"/>
                </a:solidFill>
              </a:rPr>
              <a:t>Renouvelables basse température (&lt;20°C)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973010F-939A-8FF2-E58F-690B63A1E4DE}"/>
              </a:ext>
            </a:extLst>
          </p:cNvPr>
          <p:cNvSpPr txBox="1"/>
          <p:nvPr/>
        </p:nvSpPr>
        <p:spPr>
          <a:xfrm>
            <a:off x="6320829" y="1463597"/>
            <a:ext cx="20142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>
                <a:solidFill>
                  <a:schemeClr val="tx2"/>
                </a:solidFill>
              </a:rPr>
              <a:t>Renouvelables basse température (&lt;20°C)</a:t>
            </a:r>
          </a:p>
          <a:p>
            <a:pPr algn="r"/>
            <a:r>
              <a:rPr lang="fr-FR" sz="1100">
                <a:solidFill>
                  <a:schemeClr val="tx2"/>
                </a:solidFill>
              </a:rPr>
              <a:t>Chaleur fatale (20 – 500°C)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F019F45-CC70-E842-36A0-B8BD128D3E34}"/>
              </a:ext>
            </a:extLst>
          </p:cNvPr>
          <p:cNvSpPr txBox="1"/>
          <p:nvPr/>
        </p:nvSpPr>
        <p:spPr>
          <a:xfrm>
            <a:off x="6320829" y="2328222"/>
            <a:ext cx="201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>
                <a:solidFill>
                  <a:schemeClr val="tx2"/>
                </a:solidFill>
              </a:rPr>
              <a:t>De 100 kW à plus de 10 MW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D30EC0-4537-6CB4-8093-F4A1716CE4EC}"/>
              </a:ext>
            </a:extLst>
          </p:cNvPr>
          <p:cNvSpPr txBox="1"/>
          <p:nvPr/>
        </p:nvSpPr>
        <p:spPr>
          <a:xfrm>
            <a:off x="468917" y="2213575"/>
            <a:ext cx="201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tx2"/>
                </a:solidFill>
              </a:rPr>
              <a:t>De 10 kW (maison individuelle) à plus 1 MW (gros bâtiment)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C7BF3D1-4877-6DC0-4FF1-8C7BEBD89E42}"/>
              </a:ext>
            </a:extLst>
          </p:cNvPr>
          <p:cNvSpPr txBox="1"/>
          <p:nvPr/>
        </p:nvSpPr>
        <p:spPr>
          <a:xfrm>
            <a:off x="6367704" y="2946164"/>
            <a:ext cx="201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>
                <a:solidFill>
                  <a:schemeClr val="tx2"/>
                </a:solidFill>
              </a:rPr>
              <a:t>Jusqu’à plus de 8000 heures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1D0E462-26D6-D3AD-B94A-8040F9736D8B}"/>
              </a:ext>
            </a:extLst>
          </p:cNvPr>
          <p:cNvSpPr txBox="1"/>
          <p:nvPr/>
        </p:nvSpPr>
        <p:spPr>
          <a:xfrm>
            <a:off x="468917" y="2946165"/>
            <a:ext cx="201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tx2"/>
                </a:solidFill>
              </a:rPr>
              <a:t>Rarement plus de 3000 heures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4580E4F-AB1B-707E-D8FF-311FFA605E6B}"/>
              </a:ext>
            </a:extLst>
          </p:cNvPr>
          <p:cNvSpPr txBox="1"/>
          <p:nvPr/>
        </p:nvSpPr>
        <p:spPr>
          <a:xfrm>
            <a:off x="468917" y="3515597"/>
            <a:ext cx="1624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tx2"/>
                </a:solidFill>
              </a:rPr>
              <a:t>Généralement inférieures à 80°C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2EACB45-F4A0-10EA-4F42-6414612D0286}"/>
              </a:ext>
            </a:extLst>
          </p:cNvPr>
          <p:cNvSpPr txBox="1"/>
          <p:nvPr/>
        </p:nvSpPr>
        <p:spPr>
          <a:xfrm>
            <a:off x="6711021" y="3600246"/>
            <a:ext cx="1624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>
                <a:solidFill>
                  <a:schemeClr val="tx2"/>
                </a:solidFill>
              </a:rPr>
              <a:t>De 30°C à plus de 500°C</a:t>
            </a:r>
            <a:endParaRPr lang="en-US" sz="1100">
              <a:solidFill>
                <a:schemeClr val="tx2"/>
              </a:solidFill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1CB554CE-E310-D396-BD2D-A1916ADDD29A}"/>
              </a:ext>
            </a:extLst>
          </p:cNvPr>
          <p:cNvCxnSpPr>
            <a:cxnSpLocks/>
          </p:cNvCxnSpPr>
          <p:nvPr/>
        </p:nvCxnSpPr>
        <p:spPr>
          <a:xfrm>
            <a:off x="3215771" y="1349436"/>
            <a:ext cx="0" cy="273940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05A4D78-65FA-8E75-4DB2-28A095C71EB8}"/>
              </a:ext>
            </a:extLst>
          </p:cNvPr>
          <p:cNvCxnSpPr>
            <a:cxnSpLocks/>
          </p:cNvCxnSpPr>
          <p:nvPr/>
        </p:nvCxnSpPr>
        <p:spPr>
          <a:xfrm flipH="1">
            <a:off x="5369422" y="1349436"/>
            <a:ext cx="10135" cy="275911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DC54915-AD9A-F3B2-E0B7-02915ED929E7}"/>
              </a:ext>
            </a:extLst>
          </p:cNvPr>
          <p:cNvCxnSpPr>
            <a:cxnSpLocks/>
          </p:cNvCxnSpPr>
          <p:nvPr/>
        </p:nvCxnSpPr>
        <p:spPr>
          <a:xfrm>
            <a:off x="551581" y="1349436"/>
            <a:ext cx="774553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DEE7C37F-0FAC-3623-DEA9-053F2CE89FB8}"/>
              </a:ext>
            </a:extLst>
          </p:cNvPr>
          <p:cNvCxnSpPr>
            <a:cxnSpLocks/>
          </p:cNvCxnSpPr>
          <p:nvPr/>
        </p:nvCxnSpPr>
        <p:spPr>
          <a:xfrm>
            <a:off x="4311600" y="916739"/>
            <a:ext cx="0" cy="43269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7" name="Image 26">
            <a:extLst>
              <a:ext uri="{FF2B5EF4-FFF2-40B4-BE49-F238E27FC236}">
                <a16:creationId xmlns:a16="http://schemas.microsoft.com/office/drawing/2014/main" id="{8252C9D7-DA1A-F6BD-2501-3B66A340E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581" y="873080"/>
            <a:ext cx="397157" cy="41301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B3B83F8-866A-5953-9CFF-25D1C149B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963" y="916739"/>
            <a:ext cx="397157" cy="413010"/>
          </a:xfrm>
          <a:prstGeom prst="rect">
            <a:avLst/>
          </a:prstGeom>
        </p:spPr>
      </p:pic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922BD83-CDEE-5E08-16CF-750180FCDD12}"/>
              </a:ext>
            </a:extLst>
          </p:cNvPr>
          <p:cNvCxnSpPr>
            <a:cxnSpLocks/>
          </p:cNvCxnSpPr>
          <p:nvPr/>
        </p:nvCxnSpPr>
        <p:spPr>
          <a:xfrm>
            <a:off x="551581" y="2120643"/>
            <a:ext cx="7783544" cy="0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611E4534-4EEB-0E11-0C53-C319490E996F}"/>
              </a:ext>
            </a:extLst>
          </p:cNvPr>
          <p:cNvCxnSpPr>
            <a:cxnSpLocks/>
          </p:cNvCxnSpPr>
          <p:nvPr/>
        </p:nvCxnSpPr>
        <p:spPr>
          <a:xfrm>
            <a:off x="513577" y="2746865"/>
            <a:ext cx="7783544" cy="0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C7FABECB-1B61-7962-17BB-CB0C51166FD1}"/>
              </a:ext>
            </a:extLst>
          </p:cNvPr>
          <p:cNvCxnSpPr>
            <a:cxnSpLocks/>
          </p:cNvCxnSpPr>
          <p:nvPr/>
        </p:nvCxnSpPr>
        <p:spPr>
          <a:xfrm>
            <a:off x="532579" y="3400307"/>
            <a:ext cx="7783544" cy="0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A112DD0-D976-45C9-6BE2-88529F6E7877}"/>
              </a:ext>
            </a:extLst>
          </p:cNvPr>
          <p:cNvSpPr/>
          <p:nvPr/>
        </p:nvSpPr>
        <p:spPr>
          <a:xfrm rot="16200000">
            <a:off x="2830599" y="1709077"/>
            <a:ext cx="204771" cy="196911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EA09120-6CFE-C6FB-1D18-74083E9237D8}"/>
              </a:ext>
            </a:extLst>
          </p:cNvPr>
          <p:cNvSpPr/>
          <p:nvPr/>
        </p:nvSpPr>
        <p:spPr>
          <a:xfrm rot="16200000">
            <a:off x="5563122" y="1714989"/>
            <a:ext cx="204771" cy="196911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A780C535-02DD-9732-C74E-6AFC2643680E}"/>
              </a:ext>
            </a:extLst>
          </p:cNvPr>
          <p:cNvSpPr/>
          <p:nvPr/>
        </p:nvSpPr>
        <p:spPr>
          <a:xfrm rot="16200000">
            <a:off x="2830600" y="2333263"/>
            <a:ext cx="204771" cy="196911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C59E3A02-20F4-4267-6A0E-D15F98CB886B}"/>
              </a:ext>
            </a:extLst>
          </p:cNvPr>
          <p:cNvSpPr/>
          <p:nvPr/>
        </p:nvSpPr>
        <p:spPr>
          <a:xfrm rot="16200000">
            <a:off x="5563122" y="2368429"/>
            <a:ext cx="204771" cy="196911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34EB6D9D-7507-CD29-82CC-3456ED2FBE37}"/>
              </a:ext>
            </a:extLst>
          </p:cNvPr>
          <p:cNvSpPr/>
          <p:nvPr/>
        </p:nvSpPr>
        <p:spPr>
          <a:xfrm rot="16200000">
            <a:off x="2830600" y="2949785"/>
            <a:ext cx="204771" cy="196911"/>
          </a:xfrm>
          <a:prstGeom prst="roundRect">
            <a:avLst/>
          </a:prstGeom>
          <a:solidFill>
            <a:srgbClr val="C0000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21ADC91C-9D31-B77A-3930-6E9DD7FBFE65}"/>
              </a:ext>
            </a:extLst>
          </p:cNvPr>
          <p:cNvSpPr/>
          <p:nvPr/>
        </p:nvSpPr>
        <p:spPr>
          <a:xfrm rot="16200000">
            <a:off x="5563122" y="2984953"/>
            <a:ext cx="204771" cy="196911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2F693FC9-0BD5-A470-B156-B1CA189ACF25}"/>
              </a:ext>
            </a:extLst>
          </p:cNvPr>
          <p:cNvSpPr/>
          <p:nvPr/>
        </p:nvSpPr>
        <p:spPr>
          <a:xfrm rot="16200000">
            <a:off x="2830600" y="3583586"/>
            <a:ext cx="204771" cy="196911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82328893-410B-1F5B-F331-D43D4298965B}"/>
              </a:ext>
            </a:extLst>
          </p:cNvPr>
          <p:cNvSpPr/>
          <p:nvPr/>
        </p:nvSpPr>
        <p:spPr>
          <a:xfrm rot="16200000">
            <a:off x="5563122" y="3618752"/>
            <a:ext cx="204771" cy="196911"/>
          </a:xfrm>
          <a:prstGeom prst="roundRect">
            <a:avLst/>
          </a:prstGeom>
          <a:solidFill>
            <a:srgbClr val="C0000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0AFEE3A7-302C-1349-B9B2-CC4C6396F0F3}"/>
              </a:ext>
            </a:extLst>
          </p:cNvPr>
          <p:cNvSpPr/>
          <p:nvPr/>
        </p:nvSpPr>
        <p:spPr>
          <a:xfrm rot="16200000">
            <a:off x="3398113" y="4293027"/>
            <a:ext cx="204771" cy="196911"/>
          </a:xfrm>
          <a:prstGeom prst="roundRect">
            <a:avLst/>
          </a:prstGeom>
          <a:solidFill>
            <a:srgbClr val="00B05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946B7781-4B32-860D-1912-8B9B5FE16A84}"/>
              </a:ext>
            </a:extLst>
          </p:cNvPr>
          <p:cNvSpPr txBox="1"/>
          <p:nvPr/>
        </p:nvSpPr>
        <p:spPr>
          <a:xfrm>
            <a:off x="689259" y="4273334"/>
            <a:ext cx="25742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>
                <a:solidFill>
                  <a:schemeClr val="tx2"/>
                </a:solidFill>
              </a:rPr>
              <a:t>Impact pour le déploiement des PAC :</a:t>
            </a:r>
            <a:endParaRPr lang="en-US" sz="1100" b="1">
              <a:solidFill>
                <a:schemeClr val="tx2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0E17973-2C8D-08D1-1DEF-C757F546A939}"/>
              </a:ext>
            </a:extLst>
          </p:cNvPr>
          <p:cNvSpPr txBox="1"/>
          <p:nvPr/>
        </p:nvSpPr>
        <p:spPr>
          <a:xfrm>
            <a:off x="3598954" y="4288437"/>
            <a:ext cx="10866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tx2"/>
                </a:solidFill>
              </a:rPr>
              <a:t>Très favorable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B05474EB-8C31-FAD2-A06F-EC43F819C4B4}"/>
              </a:ext>
            </a:extLst>
          </p:cNvPr>
          <p:cNvSpPr/>
          <p:nvPr/>
        </p:nvSpPr>
        <p:spPr>
          <a:xfrm rot="16200000">
            <a:off x="4761807" y="4293027"/>
            <a:ext cx="204771" cy="196911"/>
          </a:xfrm>
          <a:prstGeom prst="roundRect">
            <a:avLst/>
          </a:prstGeom>
          <a:solidFill>
            <a:srgbClr val="FFC00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25CFA7C-A19E-1628-EE2B-24FB8A2B12C4}"/>
              </a:ext>
            </a:extLst>
          </p:cNvPr>
          <p:cNvSpPr txBox="1"/>
          <p:nvPr/>
        </p:nvSpPr>
        <p:spPr>
          <a:xfrm>
            <a:off x="4962647" y="4288437"/>
            <a:ext cx="10866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tx2"/>
                </a:solidFill>
              </a:rPr>
              <a:t>Favorable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BC92C2C2-2B70-D9E1-F80B-C38D54B9247A}"/>
              </a:ext>
            </a:extLst>
          </p:cNvPr>
          <p:cNvSpPr/>
          <p:nvPr/>
        </p:nvSpPr>
        <p:spPr>
          <a:xfrm rot="16200000">
            <a:off x="5848414" y="4301087"/>
            <a:ext cx="204771" cy="196911"/>
          </a:xfrm>
          <a:prstGeom prst="roundRect">
            <a:avLst/>
          </a:prstGeom>
          <a:solidFill>
            <a:srgbClr val="C00000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2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3D7AF02-CBC2-5804-510B-E0D0C184D236}"/>
              </a:ext>
            </a:extLst>
          </p:cNvPr>
          <p:cNvSpPr txBox="1"/>
          <p:nvPr/>
        </p:nvSpPr>
        <p:spPr>
          <a:xfrm>
            <a:off x="6049254" y="4296497"/>
            <a:ext cx="2014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>
                <a:solidFill>
                  <a:schemeClr val="tx2"/>
                </a:solidFill>
              </a:rPr>
              <a:t>Potentiellement défavorable</a:t>
            </a:r>
            <a:endParaRPr lang="en-US" sz="11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48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8DCF7-CBC7-F184-CA0A-E1EDF23FD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412D8-3B4B-E2DB-A3E1-7497211B2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Les PAC, </a:t>
            </a:r>
            <a:r>
              <a:rPr lang="en-GB" err="1"/>
              <a:t>une</a:t>
            </a:r>
            <a:r>
              <a:rPr lang="en-GB"/>
              <a:t> bonne alternative pour la resilience des </a:t>
            </a:r>
            <a:r>
              <a:rPr lang="en-GB" err="1"/>
              <a:t>industriels</a:t>
            </a:r>
            <a:r>
              <a:rPr lang="en-GB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584C77-4901-D571-709A-CAA2BF800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74D8AC1-8BCE-BAF3-CA05-4ABE99E21C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01BE798B-7431-3C18-3A1A-2EFD497FEEDE}"/>
              </a:ext>
            </a:extLst>
          </p:cNvPr>
          <p:cNvCxnSpPr>
            <a:cxnSpLocks/>
          </p:cNvCxnSpPr>
          <p:nvPr/>
        </p:nvCxnSpPr>
        <p:spPr>
          <a:xfrm>
            <a:off x="2450511" y="1058378"/>
            <a:ext cx="0" cy="2065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CB40255F-072F-A3EB-3A41-B1508A828FA5}"/>
              </a:ext>
            </a:extLst>
          </p:cNvPr>
          <p:cNvCxnSpPr>
            <a:cxnSpLocks/>
          </p:cNvCxnSpPr>
          <p:nvPr/>
        </p:nvCxnSpPr>
        <p:spPr>
          <a:xfrm>
            <a:off x="4472284" y="1058378"/>
            <a:ext cx="0" cy="2065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E91236AD-3AAE-6F6B-03FF-DFA80B3B17EE}"/>
              </a:ext>
            </a:extLst>
          </p:cNvPr>
          <p:cNvSpPr txBox="1"/>
          <p:nvPr/>
        </p:nvSpPr>
        <p:spPr>
          <a:xfrm>
            <a:off x="461336" y="3147022"/>
            <a:ext cx="78045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chemeClr val="accent3"/>
                </a:solidFill>
              </a:rPr>
              <a:t>Chaleur : </a:t>
            </a:r>
            <a:r>
              <a:rPr lang="fr-FR" sz="2400" b="1">
                <a:solidFill>
                  <a:schemeClr val="accent3"/>
                </a:solidFill>
              </a:rPr>
              <a:t>30</a:t>
            </a:r>
            <a:r>
              <a:rPr lang="fr-FR" sz="1600" b="1">
                <a:solidFill>
                  <a:schemeClr val="accent3"/>
                </a:solidFill>
              </a:rPr>
              <a:t> MWh</a:t>
            </a:r>
            <a:endParaRPr lang="en-US" sz="1600" b="1">
              <a:solidFill>
                <a:schemeClr val="accent3"/>
              </a:solidFill>
            </a:endParaRPr>
          </a:p>
        </p:txBody>
      </p: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C59AA02F-15F0-B2CE-4EA9-ACD736A4E28E}"/>
              </a:ext>
            </a:extLst>
          </p:cNvPr>
          <p:cNvCxnSpPr>
            <a:cxnSpLocks/>
          </p:cNvCxnSpPr>
          <p:nvPr/>
        </p:nvCxnSpPr>
        <p:spPr>
          <a:xfrm>
            <a:off x="461336" y="3129065"/>
            <a:ext cx="78045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48071A15-94F5-EAA0-D84B-D5586C610473}"/>
              </a:ext>
            </a:extLst>
          </p:cNvPr>
          <p:cNvCxnSpPr>
            <a:cxnSpLocks/>
          </p:cNvCxnSpPr>
          <p:nvPr/>
        </p:nvCxnSpPr>
        <p:spPr>
          <a:xfrm>
            <a:off x="2450511" y="3624544"/>
            <a:ext cx="0" cy="83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92B74EE7-8AAA-D697-244D-57E7020B3C10}"/>
              </a:ext>
            </a:extLst>
          </p:cNvPr>
          <p:cNvCxnSpPr>
            <a:cxnSpLocks/>
          </p:cNvCxnSpPr>
          <p:nvPr/>
        </p:nvCxnSpPr>
        <p:spPr>
          <a:xfrm>
            <a:off x="4486196" y="3624544"/>
            <a:ext cx="0" cy="83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17A96C88-1D42-C516-D3AE-CFF9F14FD5ED}"/>
              </a:ext>
            </a:extLst>
          </p:cNvPr>
          <p:cNvCxnSpPr>
            <a:cxnSpLocks/>
          </p:cNvCxnSpPr>
          <p:nvPr/>
        </p:nvCxnSpPr>
        <p:spPr>
          <a:xfrm>
            <a:off x="471680" y="3624544"/>
            <a:ext cx="7794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0AA5FB89-9AAA-78DC-0537-63845927AF68}"/>
              </a:ext>
            </a:extLst>
          </p:cNvPr>
          <p:cNvCxnSpPr>
            <a:cxnSpLocks/>
          </p:cNvCxnSpPr>
          <p:nvPr/>
        </p:nvCxnSpPr>
        <p:spPr>
          <a:xfrm flipH="1">
            <a:off x="6460038" y="1058378"/>
            <a:ext cx="0" cy="20658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ADE64E49-ACB6-FD99-2ED6-AA985DC6D6AA}"/>
              </a:ext>
            </a:extLst>
          </p:cNvPr>
          <p:cNvCxnSpPr>
            <a:cxnSpLocks/>
          </p:cNvCxnSpPr>
          <p:nvPr/>
        </p:nvCxnSpPr>
        <p:spPr>
          <a:xfrm>
            <a:off x="6475744" y="3624544"/>
            <a:ext cx="0" cy="83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1" name="Image 100">
            <a:extLst>
              <a:ext uri="{FF2B5EF4-FFF2-40B4-BE49-F238E27FC236}">
                <a16:creationId xmlns:a16="http://schemas.microsoft.com/office/drawing/2014/main" id="{6F4B819B-F6C5-9792-665D-C8D42175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80" y="3722212"/>
            <a:ext cx="267161" cy="267161"/>
          </a:xfrm>
          <a:prstGeom prst="rect">
            <a:avLst/>
          </a:prstGeom>
        </p:spPr>
      </p:pic>
      <p:pic>
        <p:nvPicPr>
          <p:cNvPr id="102" name="Image 101">
            <a:extLst>
              <a:ext uri="{FF2B5EF4-FFF2-40B4-BE49-F238E27FC236}">
                <a16:creationId xmlns:a16="http://schemas.microsoft.com/office/drawing/2014/main" id="{55F57C1A-57A8-1277-CA29-6D98D3066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995" y="3722212"/>
            <a:ext cx="267161" cy="267161"/>
          </a:xfrm>
          <a:prstGeom prst="rect">
            <a:avLst/>
          </a:prstGeom>
        </p:spPr>
      </p:pic>
      <p:pic>
        <p:nvPicPr>
          <p:cNvPr id="103" name="Image 102">
            <a:extLst>
              <a:ext uri="{FF2B5EF4-FFF2-40B4-BE49-F238E27FC236}">
                <a16:creationId xmlns:a16="http://schemas.microsoft.com/office/drawing/2014/main" id="{E7F79C25-DD2A-7F4E-C80A-2A62B12E5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594" y="3725675"/>
            <a:ext cx="267161" cy="267161"/>
          </a:xfrm>
          <a:prstGeom prst="rect">
            <a:avLst/>
          </a:prstGeom>
        </p:spPr>
      </p:pic>
      <p:pic>
        <p:nvPicPr>
          <p:cNvPr id="104" name="Image 103">
            <a:extLst>
              <a:ext uri="{FF2B5EF4-FFF2-40B4-BE49-F238E27FC236}">
                <a16:creationId xmlns:a16="http://schemas.microsoft.com/office/drawing/2014/main" id="{9FF82805-E199-E4DE-C77F-993DE8BA9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141" y="3722212"/>
            <a:ext cx="267161" cy="267161"/>
          </a:xfrm>
          <a:prstGeom prst="rect">
            <a:avLst/>
          </a:prstGeom>
        </p:spPr>
      </p:pic>
      <p:sp>
        <p:nvSpPr>
          <p:cNvPr id="105" name="ZoneTexte 104">
            <a:extLst>
              <a:ext uri="{FF2B5EF4-FFF2-40B4-BE49-F238E27FC236}">
                <a16:creationId xmlns:a16="http://schemas.microsoft.com/office/drawing/2014/main" id="{21AF885E-DFC7-7B1D-4921-6A320D391AC0}"/>
              </a:ext>
            </a:extLst>
          </p:cNvPr>
          <p:cNvSpPr txBox="1"/>
          <p:nvPr/>
        </p:nvSpPr>
        <p:spPr>
          <a:xfrm>
            <a:off x="901496" y="3670272"/>
            <a:ext cx="101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tx2"/>
                </a:solidFill>
              </a:rPr>
              <a:t>8,5 </a:t>
            </a:r>
            <a:r>
              <a:rPr lang="fr-FR" sz="1100" b="1">
                <a:solidFill>
                  <a:schemeClr val="tx2"/>
                </a:solidFill>
              </a:rPr>
              <a:t>tCO2eq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24E881EB-C576-6F99-8C9B-7C05D5CC409C}"/>
              </a:ext>
            </a:extLst>
          </p:cNvPr>
          <p:cNvSpPr txBox="1"/>
          <p:nvPr/>
        </p:nvSpPr>
        <p:spPr>
          <a:xfrm>
            <a:off x="3002836" y="3670271"/>
            <a:ext cx="101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tx2"/>
                </a:solidFill>
              </a:rPr>
              <a:t>0,5 </a:t>
            </a:r>
            <a:r>
              <a:rPr lang="fr-FR" sz="1100" b="1">
                <a:solidFill>
                  <a:schemeClr val="tx2"/>
                </a:solidFill>
              </a:rPr>
              <a:t>tCO2eq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F29AAA73-A24A-D204-C5E0-7E9EB009B547}"/>
              </a:ext>
            </a:extLst>
          </p:cNvPr>
          <p:cNvSpPr txBox="1"/>
          <p:nvPr/>
        </p:nvSpPr>
        <p:spPr>
          <a:xfrm>
            <a:off x="5038520" y="3666385"/>
            <a:ext cx="101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tx2"/>
                </a:solidFill>
              </a:rPr>
              <a:t>0,4 </a:t>
            </a:r>
            <a:r>
              <a:rPr lang="fr-FR" sz="1100" b="1">
                <a:solidFill>
                  <a:schemeClr val="tx2"/>
                </a:solidFill>
              </a:rPr>
              <a:t>tCO2eq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FDE49499-4811-1934-E745-B0B72C2DE74D}"/>
              </a:ext>
            </a:extLst>
          </p:cNvPr>
          <p:cNvSpPr txBox="1"/>
          <p:nvPr/>
        </p:nvSpPr>
        <p:spPr>
          <a:xfrm>
            <a:off x="6977698" y="3666385"/>
            <a:ext cx="101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tx2"/>
                </a:solidFill>
              </a:rPr>
              <a:t>1,5 </a:t>
            </a:r>
            <a:r>
              <a:rPr lang="fr-FR" sz="1100" b="1">
                <a:solidFill>
                  <a:schemeClr val="tx2"/>
                </a:solidFill>
              </a:rPr>
              <a:t>tCO2eq</a:t>
            </a:r>
            <a:endParaRPr lang="en-US" b="1">
              <a:solidFill>
                <a:schemeClr val="tx2"/>
              </a:solidFill>
            </a:endParaRPr>
          </a:p>
        </p:txBody>
      </p:sp>
      <p:pic>
        <p:nvPicPr>
          <p:cNvPr id="113" name="Image 112">
            <a:extLst>
              <a:ext uri="{FF2B5EF4-FFF2-40B4-BE49-F238E27FC236}">
                <a16:creationId xmlns:a16="http://schemas.microsoft.com/office/drawing/2014/main" id="{0086D939-D65C-B965-E882-585E07533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4086601"/>
            <a:ext cx="306530" cy="306530"/>
          </a:xfrm>
          <a:prstGeom prst="rect">
            <a:avLst/>
          </a:prstGeom>
        </p:spPr>
      </p:pic>
      <p:pic>
        <p:nvPicPr>
          <p:cNvPr id="114" name="Image 113">
            <a:extLst>
              <a:ext uri="{FF2B5EF4-FFF2-40B4-BE49-F238E27FC236}">
                <a16:creationId xmlns:a16="http://schemas.microsoft.com/office/drawing/2014/main" id="{1DA7CAC1-FCB6-DEDC-5E23-500A47F3D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223" y="4086601"/>
            <a:ext cx="306530" cy="306530"/>
          </a:xfrm>
          <a:prstGeom prst="rect">
            <a:avLst/>
          </a:prstGeom>
        </p:spPr>
      </p:pic>
      <p:pic>
        <p:nvPicPr>
          <p:cNvPr id="115" name="Image 114">
            <a:extLst>
              <a:ext uri="{FF2B5EF4-FFF2-40B4-BE49-F238E27FC236}">
                <a16:creationId xmlns:a16="http://schemas.microsoft.com/office/drawing/2014/main" id="{2DE3C42B-D7A3-50D7-3815-1A3297AA3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8796" y="4086601"/>
            <a:ext cx="306530" cy="306530"/>
          </a:xfrm>
          <a:prstGeom prst="rect">
            <a:avLst/>
          </a:prstGeom>
        </p:spPr>
      </p:pic>
      <p:pic>
        <p:nvPicPr>
          <p:cNvPr id="116" name="Image 115">
            <a:extLst>
              <a:ext uri="{FF2B5EF4-FFF2-40B4-BE49-F238E27FC236}">
                <a16:creationId xmlns:a16="http://schemas.microsoft.com/office/drawing/2014/main" id="{75162D43-2ED0-2B03-4245-EA736AAE8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456" y="4093854"/>
            <a:ext cx="306530" cy="306530"/>
          </a:xfrm>
          <a:prstGeom prst="rect">
            <a:avLst/>
          </a:prstGeom>
        </p:spPr>
      </p:pic>
      <p:sp>
        <p:nvSpPr>
          <p:cNvPr id="117" name="ZoneTexte 116">
            <a:extLst>
              <a:ext uri="{FF2B5EF4-FFF2-40B4-BE49-F238E27FC236}">
                <a16:creationId xmlns:a16="http://schemas.microsoft.com/office/drawing/2014/main" id="{2FEB63EE-C47D-7CD6-E8CC-46850C3B27E9}"/>
              </a:ext>
            </a:extLst>
          </p:cNvPr>
          <p:cNvSpPr txBox="1"/>
          <p:nvPr/>
        </p:nvSpPr>
        <p:spPr>
          <a:xfrm>
            <a:off x="894123" y="4055200"/>
            <a:ext cx="101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tx2"/>
                </a:solidFill>
              </a:rPr>
              <a:t>1,75 </a:t>
            </a:r>
            <a:r>
              <a:rPr lang="fr-FR" sz="1100" b="1">
                <a:solidFill>
                  <a:schemeClr val="tx2"/>
                </a:solidFill>
              </a:rPr>
              <a:t>k€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0FF6BD69-3949-970A-D2F0-83E11B280FCE}"/>
              </a:ext>
            </a:extLst>
          </p:cNvPr>
          <p:cNvSpPr txBox="1"/>
          <p:nvPr/>
        </p:nvSpPr>
        <p:spPr>
          <a:xfrm>
            <a:off x="2999853" y="4035717"/>
            <a:ext cx="101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tx2"/>
                </a:solidFill>
              </a:rPr>
              <a:t>1,2 </a:t>
            </a:r>
            <a:r>
              <a:rPr lang="fr-FR" sz="1100" b="1">
                <a:solidFill>
                  <a:schemeClr val="tx2"/>
                </a:solidFill>
              </a:rPr>
              <a:t>k€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E41D9B1E-92F5-05AE-3014-67CB3E627D7C}"/>
              </a:ext>
            </a:extLst>
          </p:cNvPr>
          <p:cNvSpPr txBox="1"/>
          <p:nvPr/>
        </p:nvSpPr>
        <p:spPr>
          <a:xfrm>
            <a:off x="5035537" y="4055200"/>
            <a:ext cx="101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tx2"/>
                </a:solidFill>
              </a:rPr>
              <a:t>1,1 </a:t>
            </a:r>
            <a:r>
              <a:rPr lang="fr-FR" sz="1100" b="1">
                <a:solidFill>
                  <a:schemeClr val="tx2"/>
                </a:solidFill>
              </a:rPr>
              <a:t>k€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134" name="ZoneTexte 133">
            <a:extLst>
              <a:ext uri="{FF2B5EF4-FFF2-40B4-BE49-F238E27FC236}">
                <a16:creationId xmlns:a16="http://schemas.microsoft.com/office/drawing/2014/main" id="{818D2390-22EA-B2F1-749C-E588F554A512}"/>
              </a:ext>
            </a:extLst>
          </p:cNvPr>
          <p:cNvSpPr txBox="1"/>
          <p:nvPr/>
        </p:nvSpPr>
        <p:spPr>
          <a:xfrm>
            <a:off x="6983678" y="4051014"/>
            <a:ext cx="1013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tx2"/>
                </a:solidFill>
              </a:rPr>
              <a:t>3,6 </a:t>
            </a:r>
            <a:r>
              <a:rPr lang="fr-FR" sz="1100" b="1">
                <a:solidFill>
                  <a:schemeClr val="tx2"/>
                </a:solidFill>
              </a:rPr>
              <a:t>k€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135" name="ZoneTexte 134">
            <a:extLst>
              <a:ext uri="{FF2B5EF4-FFF2-40B4-BE49-F238E27FC236}">
                <a16:creationId xmlns:a16="http://schemas.microsoft.com/office/drawing/2014/main" id="{E20A46A7-DEE8-A299-72C8-12C3340605F2}"/>
              </a:ext>
            </a:extLst>
          </p:cNvPr>
          <p:cNvSpPr txBox="1"/>
          <p:nvPr/>
        </p:nvSpPr>
        <p:spPr>
          <a:xfrm>
            <a:off x="1158758" y="4938663"/>
            <a:ext cx="71000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/>
              <a:t>Hypothèses : Gaz : 0,24 tCO2 / MWh PCS, 50 € / MWh PCS | Electricité : 0,05 tCO2 / MWh PCS, 120 € / MWh PCS | Plaquette : 0,012 tCO2 / MWh PCI, 30 € / MWh PCI</a:t>
            </a:r>
            <a:endParaRPr lang="en-US" sz="800"/>
          </a:p>
        </p:txBody>
      </p:sp>
      <p:grpSp>
        <p:nvGrpSpPr>
          <p:cNvPr id="145" name="Groupe 144">
            <a:extLst>
              <a:ext uri="{FF2B5EF4-FFF2-40B4-BE49-F238E27FC236}">
                <a16:creationId xmlns:a16="http://schemas.microsoft.com/office/drawing/2014/main" id="{1CE0E94F-486C-A879-5111-DB35320F1A31}"/>
              </a:ext>
            </a:extLst>
          </p:cNvPr>
          <p:cNvGrpSpPr/>
          <p:nvPr/>
        </p:nvGrpSpPr>
        <p:grpSpPr>
          <a:xfrm>
            <a:off x="185580" y="1034480"/>
            <a:ext cx="2445327" cy="1997184"/>
            <a:chOff x="185580" y="1034480"/>
            <a:chExt cx="2445327" cy="1997184"/>
          </a:xfrm>
        </p:grpSpPr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E981E067-7165-BE45-66E0-B7EB8FBE5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17132" y="2290734"/>
              <a:ext cx="506810" cy="506810"/>
            </a:xfrm>
            <a:prstGeom prst="rect">
              <a:avLst/>
            </a:prstGeom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A10FA233-CE0D-1C57-32D1-589D414AD87F}"/>
                </a:ext>
              </a:extLst>
            </p:cNvPr>
            <p:cNvSpPr txBox="1"/>
            <p:nvPr/>
          </p:nvSpPr>
          <p:spPr>
            <a:xfrm>
              <a:off x="590532" y="1913604"/>
              <a:ext cx="16071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>
                  <a:solidFill>
                    <a:schemeClr val="tx2"/>
                  </a:solidFill>
                </a:rPr>
                <a:t>Chaudière gaz</a:t>
              </a:r>
              <a:endParaRPr lang="en-US" sz="1600" b="1">
                <a:solidFill>
                  <a:schemeClr val="tx2"/>
                </a:solidFill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838D5780-F80F-EF38-1931-D4AA4C4D6316}"/>
                </a:ext>
              </a:extLst>
            </p:cNvPr>
            <p:cNvSpPr txBox="1"/>
            <p:nvPr/>
          </p:nvSpPr>
          <p:spPr>
            <a:xfrm>
              <a:off x="185580" y="2723887"/>
              <a:ext cx="2445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2"/>
                  </a:solidFill>
                </a:rPr>
                <a:t>Rendement = </a:t>
              </a:r>
              <a:r>
                <a:rPr lang="fr-FR" sz="1400" b="1">
                  <a:solidFill>
                    <a:schemeClr val="tx2"/>
                  </a:solidFill>
                </a:rPr>
                <a:t>85% PCS</a:t>
              </a:r>
              <a:endParaRPr lang="en-US" sz="1400" b="1">
                <a:solidFill>
                  <a:schemeClr val="tx2"/>
                </a:solidFill>
              </a:endParaRPr>
            </a:p>
          </p:txBody>
        </p:sp>
        <p:cxnSp>
          <p:nvCxnSpPr>
            <p:cNvPr id="60" name="Connecteur droit avec flèche 59">
              <a:extLst>
                <a:ext uri="{FF2B5EF4-FFF2-40B4-BE49-F238E27FC236}">
                  <a16:creationId xmlns:a16="http://schemas.microsoft.com/office/drawing/2014/main" id="{086D2FAC-5434-8AB1-7819-2A1965246955}"/>
                </a:ext>
              </a:extLst>
            </p:cNvPr>
            <p:cNvCxnSpPr>
              <a:cxnSpLocks/>
            </p:cNvCxnSpPr>
            <p:nvPr/>
          </p:nvCxnSpPr>
          <p:spPr>
            <a:xfrm>
              <a:off x="1722466" y="1496145"/>
              <a:ext cx="4138" cy="417459"/>
            </a:xfrm>
            <a:prstGeom prst="straightConnector1">
              <a:avLst/>
            </a:prstGeom>
            <a:ln w="7620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61CD8F09-1C6F-F134-A993-5A9DF4AC8F31}"/>
                </a:ext>
              </a:extLst>
            </p:cNvPr>
            <p:cNvSpPr txBox="1"/>
            <p:nvPr/>
          </p:nvSpPr>
          <p:spPr>
            <a:xfrm>
              <a:off x="349660" y="1034480"/>
              <a:ext cx="20805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Gaz : </a:t>
              </a:r>
              <a:r>
                <a:rPr lang="fr-FR" sz="24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35</a:t>
              </a:r>
              <a:r>
                <a:rPr lang="fr-FR" sz="16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 MWh PCS</a:t>
              </a:r>
              <a:endParaRPr lang="en-US" sz="1600" b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39" name="Image 138">
              <a:extLst>
                <a:ext uri="{FF2B5EF4-FFF2-40B4-BE49-F238E27FC236}">
                  <a16:creationId xmlns:a16="http://schemas.microsoft.com/office/drawing/2014/main" id="{D62AF6F5-C055-A3E6-73DA-E4084A7D5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7442" y="1437586"/>
              <a:ext cx="572690" cy="572690"/>
            </a:xfrm>
            <a:prstGeom prst="rect">
              <a:avLst/>
            </a:prstGeom>
          </p:spPr>
        </p:pic>
      </p:grpSp>
      <p:grpSp>
        <p:nvGrpSpPr>
          <p:cNvPr id="146" name="Groupe 145">
            <a:extLst>
              <a:ext uri="{FF2B5EF4-FFF2-40B4-BE49-F238E27FC236}">
                <a16:creationId xmlns:a16="http://schemas.microsoft.com/office/drawing/2014/main" id="{03ECF863-181A-6C25-E621-5700C1B2CC41}"/>
              </a:ext>
            </a:extLst>
          </p:cNvPr>
          <p:cNvGrpSpPr/>
          <p:nvPr/>
        </p:nvGrpSpPr>
        <p:grpSpPr>
          <a:xfrm>
            <a:off x="2263473" y="1042574"/>
            <a:ext cx="2445327" cy="2007283"/>
            <a:chOff x="2263473" y="1042574"/>
            <a:chExt cx="2445327" cy="2007283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B67C416E-3EE6-8730-08C2-61BC784B7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31133" y="2239550"/>
              <a:ext cx="713433" cy="565058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BDC3816-721A-F9AF-E0DC-F3201E11151F}"/>
                </a:ext>
              </a:extLst>
            </p:cNvPr>
            <p:cNvSpPr txBox="1"/>
            <p:nvPr/>
          </p:nvSpPr>
          <p:spPr>
            <a:xfrm>
              <a:off x="2682576" y="1920079"/>
              <a:ext cx="16071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>
                  <a:solidFill>
                    <a:schemeClr val="tx2"/>
                  </a:solidFill>
                </a:rPr>
                <a:t>Système PAC</a:t>
              </a:r>
              <a:endParaRPr lang="en-US" sz="1600" b="1">
                <a:solidFill>
                  <a:schemeClr val="tx2"/>
                </a:solidFill>
              </a:endParaRP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D8193111-3BA4-4FF4-A1DB-43E27205EE30}"/>
                </a:ext>
              </a:extLst>
            </p:cNvPr>
            <p:cNvSpPr txBox="1"/>
            <p:nvPr/>
          </p:nvSpPr>
          <p:spPr>
            <a:xfrm>
              <a:off x="2263473" y="2742080"/>
              <a:ext cx="2445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2"/>
                  </a:solidFill>
                </a:rPr>
                <a:t>COP = </a:t>
              </a:r>
              <a:r>
                <a:rPr lang="fr-FR" sz="1400" b="1">
                  <a:solidFill>
                    <a:schemeClr val="tx2"/>
                  </a:solidFill>
                </a:rPr>
                <a:t>3</a:t>
              </a:r>
              <a:endParaRPr lang="en-US" sz="1400" b="1">
                <a:solidFill>
                  <a:schemeClr val="tx2"/>
                </a:solidFill>
              </a:endParaRPr>
            </a:p>
          </p:txBody>
        </p:sp>
        <p:cxnSp>
          <p:nvCxnSpPr>
            <p:cNvPr id="52" name="Connecteur droit avec flèche 51">
              <a:extLst>
                <a:ext uri="{FF2B5EF4-FFF2-40B4-BE49-F238E27FC236}">
                  <a16:creationId xmlns:a16="http://schemas.microsoft.com/office/drawing/2014/main" id="{181F6127-1D79-8799-9371-3F5B458DBEAA}"/>
                </a:ext>
              </a:extLst>
            </p:cNvPr>
            <p:cNvCxnSpPr>
              <a:cxnSpLocks/>
            </p:cNvCxnSpPr>
            <p:nvPr/>
          </p:nvCxnSpPr>
          <p:spPr>
            <a:xfrm>
              <a:off x="3652390" y="1504239"/>
              <a:ext cx="2" cy="415840"/>
            </a:xfrm>
            <a:prstGeom prst="straightConnector1">
              <a:avLst/>
            </a:prstGeom>
            <a:ln w="28575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E4A1B933-5699-69EC-60B0-EDAD9D9247C8}"/>
                </a:ext>
              </a:extLst>
            </p:cNvPr>
            <p:cNvSpPr txBox="1"/>
            <p:nvPr/>
          </p:nvSpPr>
          <p:spPr>
            <a:xfrm>
              <a:off x="2445840" y="1042574"/>
              <a:ext cx="20805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>
                  <a:solidFill>
                    <a:schemeClr val="accent5"/>
                  </a:solidFill>
                </a:rPr>
                <a:t>Electricité : </a:t>
              </a:r>
              <a:r>
                <a:rPr lang="fr-FR" sz="2400" b="1">
                  <a:solidFill>
                    <a:schemeClr val="accent5"/>
                  </a:solidFill>
                </a:rPr>
                <a:t>10</a:t>
              </a:r>
              <a:r>
                <a:rPr lang="fr-FR" sz="1600" b="1">
                  <a:solidFill>
                    <a:schemeClr val="accent5"/>
                  </a:solidFill>
                </a:rPr>
                <a:t> MWh</a:t>
              </a:r>
              <a:endParaRPr lang="en-US" sz="1600" b="1">
                <a:solidFill>
                  <a:schemeClr val="accent5"/>
                </a:solidFill>
              </a:endParaRPr>
            </a:p>
          </p:txBody>
        </p:sp>
        <p:pic>
          <p:nvPicPr>
            <p:cNvPr id="140" name="Image 139">
              <a:extLst>
                <a:ext uri="{FF2B5EF4-FFF2-40B4-BE49-F238E27FC236}">
                  <a16:creationId xmlns:a16="http://schemas.microsoft.com/office/drawing/2014/main" id="{7BE6A482-43BE-1F5A-69AC-296367F95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219930" y="1567734"/>
              <a:ext cx="334389" cy="334389"/>
            </a:xfrm>
            <a:prstGeom prst="rect">
              <a:avLst/>
            </a:prstGeom>
          </p:spPr>
        </p:pic>
      </p:grpSp>
      <p:grpSp>
        <p:nvGrpSpPr>
          <p:cNvPr id="147" name="Groupe 146">
            <a:extLst>
              <a:ext uri="{FF2B5EF4-FFF2-40B4-BE49-F238E27FC236}">
                <a16:creationId xmlns:a16="http://schemas.microsoft.com/office/drawing/2014/main" id="{81601E25-F276-EBF8-6179-604FF24FD738}"/>
              </a:ext>
            </a:extLst>
          </p:cNvPr>
          <p:cNvGrpSpPr/>
          <p:nvPr/>
        </p:nvGrpSpPr>
        <p:grpSpPr>
          <a:xfrm>
            <a:off x="4472284" y="1058378"/>
            <a:ext cx="2034612" cy="1987176"/>
            <a:chOff x="4472284" y="1058378"/>
            <a:chExt cx="2034612" cy="1987176"/>
          </a:xfrm>
        </p:grpSpPr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5CC2DB93-3CC0-FD3C-ED10-4A44A5034718}"/>
                </a:ext>
              </a:extLst>
            </p:cNvPr>
            <p:cNvSpPr txBox="1"/>
            <p:nvPr/>
          </p:nvSpPr>
          <p:spPr>
            <a:xfrm>
              <a:off x="4473590" y="1929197"/>
              <a:ext cx="19894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>
                  <a:solidFill>
                    <a:schemeClr val="tx2"/>
                  </a:solidFill>
                </a:rPr>
                <a:t>Chaudière biomasse</a:t>
              </a:r>
              <a:endParaRPr lang="en-US" sz="1600" b="1">
                <a:solidFill>
                  <a:schemeClr val="tx2"/>
                </a:solidFill>
              </a:endParaRP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C52D74E9-0A9F-8B0A-2F38-859ADD3044E5}"/>
                </a:ext>
              </a:extLst>
            </p:cNvPr>
            <p:cNvSpPr txBox="1"/>
            <p:nvPr/>
          </p:nvSpPr>
          <p:spPr>
            <a:xfrm>
              <a:off x="4517406" y="2737777"/>
              <a:ext cx="19894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2"/>
                  </a:solidFill>
                </a:rPr>
                <a:t>Rendement = </a:t>
              </a:r>
              <a:r>
                <a:rPr lang="fr-FR" sz="1400" b="1">
                  <a:solidFill>
                    <a:schemeClr val="tx2"/>
                  </a:solidFill>
                </a:rPr>
                <a:t>85% PCI</a:t>
              </a:r>
              <a:endParaRPr lang="en-US" sz="1400" b="1">
                <a:solidFill>
                  <a:schemeClr val="tx2"/>
                </a:solidFill>
              </a:endParaRPr>
            </a:p>
          </p:txBody>
        </p:sp>
        <p:cxnSp>
          <p:nvCxnSpPr>
            <p:cNvPr id="83" name="Connecteur droit avec flèche 82">
              <a:extLst>
                <a:ext uri="{FF2B5EF4-FFF2-40B4-BE49-F238E27FC236}">
                  <a16:creationId xmlns:a16="http://schemas.microsoft.com/office/drawing/2014/main" id="{1B3C1A66-E32E-4CA6-D2D9-972511399EB5}"/>
                </a:ext>
              </a:extLst>
            </p:cNvPr>
            <p:cNvCxnSpPr>
              <a:cxnSpLocks/>
            </p:cNvCxnSpPr>
            <p:nvPr/>
          </p:nvCxnSpPr>
          <p:spPr>
            <a:xfrm>
              <a:off x="5744122" y="1520043"/>
              <a:ext cx="1305" cy="409154"/>
            </a:xfrm>
            <a:prstGeom prst="straightConnector1">
              <a:avLst/>
            </a:prstGeom>
            <a:ln w="76200">
              <a:solidFill>
                <a:schemeClr val="accent3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ZoneTexte 83">
              <a:extLst>
                <a:ext uri="{FF2B5EF4-FFF2-40B4-BE49-F238E27FC236}">
                  <a16:creationId xmlns:a16="http://schemas.microsoft.com/office/drawing/2014/main" id="{8CB146D7-8C03-65C2-E453-66BABAEBC00C}"/>
                </a:ext>
              </a:extLst>
            </p:cNvPr>
            <p:cNvSpPr txBox="1"/>
            <p:nvPr/>
          </p:nvSpPr>
          <p:spPr>
            <a:xfrm>
              <a:off x="4472284" y="1058378"/>
              <a:ext cx="19894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>
                  <a:solidFill>
                    <a:schemeClr val="accent3">
                      <a:lumMod val="75000"/>
                    </a:schemeClr>
                  </a:solidFill>
                </a:rPr>
                <a:t>Bois : </a:t>
              </a:r>
              <a:r>
                <a:rPr lang="fr-FR" sz="2400" b="1">
                  <a:solidFill>
                    <a:schemeClr val="accent3">
                      <a:lumMod val="75000"/>
                    </a:schemeClr>
                  </a:solidFill>
                </a:rPr>
                <a:t>35</a:t>
              </a:r>
              <a:r>
                <a:rPr lang="fr-FR" sz="1600" b="1">
                  <a:solidFill>
                    <a:schemeClr val="accent3">
                      <a:lumMod val="75000"/>
                    </a:schemeClr>
                  </a:solidFill>
                </a:rPr>
                <a:t> MWh PCI</a:t>
              </a:r>
              <a:endParaRPr lang="en-US" sz="1600" b="1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pic>
          <p:nvPicPr>
            <p:cNvPr id="129" name="Picture 4" descr="Vector lineart minime plat jeu d’icônes industrielles - clipart vectoriel de Sous-station électrique libre de droits">
              <a:extLst>
                <a:ext uri="{FF2B5EF4-FFF2-40B4-BE49-F238E27FC236}">
                  <a16:creationId xmlns:a16="http://schemas.microsoft.com/office/drawing/2014/main" id="{2DC43087-2DDE-243B-8D94-C25A31FDDB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04" t="37978" r="9501" b="41675"/>
            <a:stretch/>
          </p:blipFill>
          <p:spPr bwMode="auto">
            <a:xfrm>
              <a:off x="5121502" y="2238684"/>
              <a:ext cx="638374" cy="5368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2" name="Image 141">
              <a:extLst>
                <a:ext uri="{FF2B5EF4-FFF2-40B4-BE49-F238E27FC236}">
                  <a16:creationId xmlns:a16="http://schemas.microsoft.com/office/drawing/2014/main" id="{CB3F4591-0ABA-C74E-1A8C-7CD15E728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flipH="1">
              <a:off x="5116023" y="1511830"/>
              <a:ext cx="412857" cy="412857"/>
            </a:xfrm>
            <a:prstGeom prst="rect">
              <a:avLst/>
            </a:prstGeom>
          </p:spPr>
        </p:pic>
      </p:grpSp>
      <p:grpSp>
        <p:nvGrpSpPr>
          <p:cNvPr id="148" name="Groupe 147">
            <a:extLst>
              <a:ext uri="{FF2B5EF4-FFF2-40B4-BE49-F238E27FC236}">
                <a16:creationId xmlns:a16="http://schemas.microsoft.com/office/drawing/2014/main" id="{874281FD-3AF7-BD05-0A13-A77370093096}"/>
              </a:ext>
            </a:extLst>
          </p:cNvPr>
          <p:cNvGrpSpPr/>
          <p:nvPr/>
        </p:nvGrpSpPr>
        <p:grpSpPr>
          <a:xfrm>
            <a:off x="6444148" y="1042574"/>
            <a:ext cx="2080595" cy="1993961"/>
            <a:chOff x="6444148" y="1042574"/>
            <a:chExt cx="2080595" cy="1993961"/>
          </a:xfrm>
        </p:grpSpPr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642860FB-C808-4E8F-90F0-D4C8B2092304}"/>
                </a:ext>
              </a:extLst>
            </p:cNvPr>
            <p:cNvSpPr txBox="1"/>
            <p:nvPr/>
          </p:nvSpPr>
          <p:spPr>
            <a:xfrm>
              <a:off x="6471333" y="1913604"/>
              <a:ext cx="20262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>
                  <a:solidFill>
                    <a:schemeClr val="tx2"/>
                  </a:solidFill>
                </a:rPr>
                <a:t>Résistance électrique</a:t>
              </a:r>
              <a:endParaRPr lang="en-US" sz="1600" b="1">
                <a:solidFill>
                  <a:schemeClr val="tx2"/>
                </a:solidFill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26CB87B3-A677-83DB-BCAE-6F94DF24EAC7}"/>
                </a:ext>
              </a:extLst>
            </p:cNvPr>
            <p:cNvSpPr txBox="1"/>
            <p:nvPr/>
          </p:nvSpPr>
          <p:spPr>
            <a:xfrm>
              <a:off x="6460038" y="2728758"/>
              <a:ext cx="19894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100" b="1">
                  <a:solidFill>
                    <a:schemeClr val="tx2"/>
                  </a:solidFill>
                </a:rPr>
                <a:t>Rendement =</a:t>
              </a:r>
              <a:r>
                <a:rPr lang="fr-FR" sz="1000" b="1">
                  <a:solidFill>
                    <a:schemeClr val="tx2"/>
                  </a:solidFill>
                </a:rPr>
                <a:t> </a:t>
              </a:r>
              <a:r>
                <a:rPr lang="fr-FR" sz="1400" b="1">
                  <a:solidFill>
                    <a:schemeClr val="tx2"/>
                  </a:solidFill>
                </a:rPr>
                <a:t>100%</a:t>
              </a:r>
              <a:endParaRPr lang="en-US" sz="1400" b="1">
                <a:solidFill>
                  <a:schemeClr val="tx2"/>
                </a:solidFill>
              </a:endParaRPr>
            </a:p>
          </p:txBody>
        </p:sp>
        <p:cxnSp>
          <p:nvCxnSpPr>
            <p:cNvPr id="92" name="Connecteur droit avec flèche 91">
              <a:extLst>
                <a:ext uri="{FF2B5EF4-FFF2-40B4-BE49-F238E27FC236}">
                  <a16:creationId xmlns:a16="http://schemas.microsoft.com/office/drawing/2014/main" id="{3A87FAC2-D0B4-E89B-861E-669C5AA2B7EB}"/>
                </a:ext>
              </a:extLst>
            </p:cNvPr>
            <p:cNvCxnSpPr>
              <a:cxnSpLocks/>
            </p:cNvCxnSpPr>
            <p:nvPr/>
          </p:nvCxnSpPr>
          <p:spPr>
            <a:xfrm>
              <a:off x="7685336" y="1504239"/>
              <a:ext cx="0" cy="409365"/>
            </a:xfrm>
            <a:prstGeom prst="straightConnector1">
              <a:avLst/>
            </a:prstGeom>
            <a:ln w="7620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AF6F2FD0-F9E0-18AF-33FA-081A21E8276E}"/>
                </a:ext>
              </a:extLst>
            </p:cNvPr>
            <p:cNvSpPr txBox="1"/>
            <p:nvPr/>
          </p:nvSpPr>
          <p:spPr>
            <a:xfrm>
              <a:off x="6444148" y="1042574"/>
              <a:ext cx="20805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>
                  <a:solidFill>
                    <a:schemeClr val="accent5"/>
                  </a:solidFill>
                </a:rPr>
                <a:t>Electricité : </a:t>
              </a:r>
              <a:r>
                <a:rPr lang="fr-FR" sz="2400" b="1">
                  <a:solidFill>
                    <a:schemeClr val="accent5"/>
                  </a:solidFill>
                </a:rPr>
                <a:t>30</a:t>
              </a:r>
              <a:r>
                <a:rPr lang="fr-FR" sz="1600" b="1">
                  <a:solidFill>
                    <a:schemeClr val="accent5"/>
                  </a:solidFill>
                </a:rPr>
                <a:t> MWh</a:t>
              </a:r>
              <a:endParaRPr lang="en-US" sz="1600" b="1">
                <a:solidFill>
                  <a:schemeClr val="accent5"/>
                </a:solidFill>
              </a:endParaRPr>
            </a:p>
          </p:txBody>
        </p:sp>
        <p:pic>
          <p:nvPicPr>
            <p:cNvPr id="141" name="Image 140">
              <a:extLst>
                <a:ext uri="{FF2B5EF4-FFF2-40B4-BE49-F238E27FC236}">
                  <a16:creationId xmlns:a16="http://schemas.microsoft.com/office/drawing/2014/main" id="{A5FFA104-AE1B-5261-1E16-4698B3011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78588" y="1567734"/>
              <a:ext cx="334389" cy="334389"/>
            </a:xfrm>
            <a:prstGeom prst="rect">
              <a:avLst/>
            </a:prstGeom>
          </p:spPr>
        </p:pic>
        <p:pic>
          <p:nvPicPr>
            <p:cNvPr id="144" name="Image 143">
              <a:extLst>
                <a:ext uri="{FF2B5EF4-FFF2-40B4-BE49-F238E27FC236}">
                  <a16:creationId xmlns:a16="http://schemas.microsoft.com/office/drawing/2014/main" id="{33451CA4-C20C-9644-915B-3D33009F6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251947" y="2309889"/>
              <a:ext cx="453550" cy="453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796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6" grpId="0"/>
      <p:bldP spid="107" grpId="0"/>
      <p:bldP spid="108" grpId="0"/>
      <p:bldP spid="117" grpId="0"/>
      <p:bldP spid="118" grpId="0"/>
      <p:bldP spid="119" grpId="0"/>
      <p:bldP spid="1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FD6B99F-0218-44BB-97E7-F7FCF7E48779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44"/>
          <a:stretch/>
        </p:blipFill>
        <p:spPr bwMode="auto">
          <a:xfrm>
            <a:off x="919723" y="2543068"/>
            <a:ext cx="2415496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20117" y="2543068"/>
            <a:ext cx="298633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128" y="2045873"/>
            <a:ext cx="2415496" cy="133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èche droite 8"/>
          <p:cNvSpPr/>
          <p:nvPr/>
        </p:nvSpPr>
        <p:spPr>
          <a:xfrm>
            <a:off x="3885558" y="2563588"/>
            <a:ext cx="606480" cy="298610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A37B6A48-CBBA-4D69-7AB1-F0F4BC119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42526"/>
            <a:ext cx="7521262" cy="702071"/>
          </a:xfrm>
        </p:spPr>
        <p:txBody>
          <a:bodyPr/>
          <a:lstStyle/>
          <a:p>
            <a:r>
              <a:rPr lang="fr-FR"/>
              <a:t>Des questions ?</a:t>
            </a:r>
          </a:p>
        </p:txBody>
      </p:sp>
    </p:spTree>
    <p:extLst>
      <p:ext uri="{BB962C8B-B14F-4D97-AF65-F5344CB8AC3E}">
        <p14:creationId xmlns:p14="http://schemas.microsoft.com/office/powerpoint/2010/main" val="1763042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9E44E1-B8ED-66C4-9E47-7F0E854BD0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Facteurs de succès, freins et contraintes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27AAEC8-4A7C-CB67-DB1A-CD1B6F20CA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FE715A-C4DC-DC5E-C594-C33A71F17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771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9E62EC-A09A-825C-40F3-325FA678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Typologie</a:t>
            </a:r>
            <a:r>
              <a:rPr lang="en-GB"/>
              <a:t> </a:t>
            </a:r>
            <a:r>
              <a:rPr lang="en-GB" err="1"/>
              <a:t>d’enjeux</a:t>
            </a:r>
            <a:r>
              <a:rPr lang="en-GB"/>
              <a:t> pour le </a:t>
            </a:r>
            <a:r>
              <a:rPr lang="en-GB" err="1"/>
              <a:t>déploiement</a:t>
            </a:r>
            <a:r>
              <a:rPr lang="en-GB"/>
              <a:t> des PAC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9BB470-DC40-F78F-7071-05D302214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F850D7-1DA6-18F6-73A1-626CC1F3F9A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A0C54D-DC67-7D34-C641-D7D6FE4D4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5CB9B6A6-109D-C17B-8D69-64FD1468A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0023" y="1171135"/>
            <a:ext cx="858424" cy="849868"/>
          </a:xfrm>
          <a:prstGeom prst="rect">
            <a:avLst/>
          </a:prstGeom>
        </p:spPr>
      </p:pic>
      <p:sp>
        <p:nvSpPr>
          <p:cNvPr id="106" name="Rectangle 105">
            <a:extLst>
              <a:ext uri="{FF2B5EF4-FFF2-40B4-BE49-F238E27FC236}">
                <a16:creationId xmlns:a16="http://schemas.microsoft.com/office/drawing/2014/main" id="{D03E9E65-792D-0D54-370F-5058EF6781C4}"/>
              </a:ext>
            </a:extLst>
          </p:cNvPr>
          <p:cNvSpPr/>
          <p:nvPr/>
        </p:nvSpPr>
        <p:spPr>
          <a:xfrm>
            <a:off x="167543" y="4049915"/>
            <a:ext cx="8424252" cy="136351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7" name="Organigramme : Opération manuelle 106">
            <a:extLst>
              <a:ext uri="{FF2B5EF4-FFF2-40B4-BE49-F238E27FC236}">
                <a16:creationId xmlns:a16="http://schemas.microsoft.com/office/drawing/2014/main" id="{828D4460-9E14-C3E0-DFC6-0CAA9894E261}"/>
              </a:ext>
            </a:extLst>
          </p:cNvPr>
          <p:cNvSpPr/>
          <p:nvPr/>
        </p:nvSpPr>
        <p:spPr>
          <a:xfrm flipV="1">
            <a:off x="167544" y="2015197"/>
            <a:ext cx="8424254" cy="2034719"/>
          </a:xfrm>
          <a:prstGeom prst="flowChartManualOperation">
            <a:avLst/>
          </a:prstGeom>
          <a:solidFill>
            <a:srgbClr val="D9F2D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8" name="Organigramme : Opération manuelle 107">
            <a:extLst>
              <a:ext uri="{FF2B5EF4-FFF2-40B4-BE49-F238E27FC236}">
                <a16:creationId xmlns:a16="http://schemas.microsoft.com/office/drawing/2014/main" id="{053E60BA-F9C8-DCA7-771A-EC6863D13920}"/>
              </a:ext>
            </a:extLst>
          </p:cNvPr>
          <p:cNvSpPr/>
          <p:nvPr/>
        </p:nvSpPr>
        <p:spPr>
          <a:xfrm flipV="1">
            <a:off x="1647878" y="2015197"/>
            <a:ext cx="6943919" cy="2034719"/>
          </a:xfrm>
          <a:prstGeom prst="flowChartManualOperation">
            <a:avLst/>
          </a:prstGeom>
          <a:solidFill>
            <a:srgbClr val="F8F8F8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109" name="Connecteur droit 108">
            <a:extLst>
              <a:ext uri="{FF2B5EF4-FFF2-40B4-BE49-F238E27FC236}">
                <a16:creationId xmlns:a16="http://schemas.microsoft.com/office/drawing/2014/main" id="{39DE0F0A-040E-3A6B-2084-E9B1176A6B01}"/>
              </a:ext>
            </a:extLst>
          </p:cNvPr>
          <p:cNvCxnSpPr>
            <a:cxnSpLocks/>
          </p:cNvCxnSpPr>
          <p:nvPr/>
        </p:nvCxnSpPr>
        <p:spPr>
          <a:xfrm flipH="1" flipV="1">
            <a:off x="6503992" y="2003001"/>
            <a:ext cx="538276" cy="12206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109">
            <a:extLst>
              <a:ext uri="{FF2B5EF4-FFF2-40B4-BE49-F238E27FC236}">
                <a16:creationId xmlns:a16="http://schemas.microsoft.com/office/drawing/2014/main" id="{DBD514D3-4F5D-BE68-F888-F3431042AD2D}"/>
              </a:ext>
            </a:extLst>
          </p:cNvPr>
          <p:cNvCxnSpPr>
            <a:cxnSpLocks/>
          </p:cNvCxnSpPr>
          <p:nvPr/>
        </p:nvCxnSpPr>
        <p:spPr>
          <a:xfrm>
            <a:off x="6386858" y="2016443"/>
            <a:ext cx="551199" cy="133156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ectangle 110">
            <a:extLst>
              <a:ext uri="{FF2B5EF4-FFF2-40B4-BE49-F238E27FC236}">
                <a16:creationId xmlns:a16="http://schemas.microsoft.com/office/drawing/2014/main" id="{59B2CCC2-D943-B426-6528-87E833E2F198}"/>
              </a:ext>
            </a:extLst>
          </p:cNvPr>
          <p:cNvSpPr/>
          <p:nvPr/>
        </p:nvSpPr>
        <p:spPr>
          <a:xfrm>
            <a:off x="3054195" y="1679276"/>
            <a:ext cx="4130657" cy="323725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2" name="Parallélogramme 111">
            <a:extLst>
              <a:ext uri="{FF2B5EF4-FFF2-40B4-BE49-F238E27FC236}">
                <a16:creationId xmlns:a16="http://schemas.microsoft.com/office/drawing/2014/main" id="{028E2358-A756-4694-9AF1-B7695BE5603A}"/>
              </a:ext>
            </a:extLst>
          </p:cNvPr>
          <p:cNvSpPr/>
          <p:nvPr/>
        </p:nvSpPr>
        <p:spPr>
          <a:xfrm rot="3364282" flipV="1">
            <a:off x="6525462" y="2774803"/>
            <a:ext cx="2726323" cy="178586"/>
          </a:xfrm>
          <a:prstGeom prst="parallelogram">
            <a:avLst>
              <a:gd name="adj" fmla="val 152202"/>
            </a:avLst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13" name="Parallélogramme 112">
            <a:extLst>
              <a:ext uri="{FF2B5EF4-FFF2-40B4-BE49-F238E27FC236}">
                <a16:creationId xmlns:a16="http://schemas.microsoft.com/office/drawing/2014/main" id="{12D2876C-21AE-201C-0C93-C4CEF1FFE319}"/>
              </a:ext>
            </a:extLst>
          </p:cNvPr>
          <p:cNvSpPr/>
          <p:nvPr/>
        </p:nvSpPr>
        <p:spPr>
          <a:xfrm rot="18235718">
            <a:off x="984470" y="2785468"/>
            <a:ext cx="2749145" cy="178586"/>
          </a:xfrm>
          <a:prstGeom prst="parallelogram">
            <a:avLst>
              <a:gd name="adj" fmla="val 152202"/>
            </a:avLst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114" name="Connecteur droit 113">
            <a:extLst>
              <a:ext uri="{FF2B5EF4-FFF2-40B4-BE49-F238E27FC236}">
                <a16:creationId xmlns:a16="http://schemas.microsoft.com/office/drawing/2014/main" id="{02DAB32F-7F28-69D3-9500-870ED0369B95}"/>
              </a:ext>
            </a:extLst>
          </p:cNvPr>
          <p:cNvCxnSpPr>
            <a:cxnSpLocks/>
          </p:cNvCxnSpPr>
          <p:nvPr/>
        </p:nvCxnSpPr>
        <p:spPr>
          <a:xfrm flipH="1">
            <a:off x="2101229" y="2768793"/>
            <a:ext cx="23930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droit 114">
            <a:extLst>
              <a:ext uri="{FF2B5EF4-FFF2-40B4-BE49-F238E27FC236}">
                <a16:creationId xmlns:a16="http://schemas.microsoft.com/office/drawing/2014/main" id="{C49ED931-44EA-6CA2-13E3-BDFCF24ECD15}"/>
              </a:ext>
            </a:extLst>
          </p:cNvPr>
          <p:cNvCxnSpPr>
            <a:cxnSpLocks/>
          </p:cNvCxnSpPr>
          <p:nvPr/>
        </p:nvCxnSpPr>
        <p:spPr>
          <a:xfrm flipH="1" flipV="1">
            <a:off x="1968725" y="2652459"/>
            <a:ext cx="407763" cy="707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3ECF2FF5-70B6-E82C-CAED-F40F2E751317}"/>
              </a:ext>
            </a:extLst>
          </p:cNvPr>
          <p:cNvCxnSpPr>
            <a:cxnSpLocks/>
          </p:cNvCxnSpPr>
          <p:nvPr/>
        </p:nvCxnSpPr>
        <p:spPr>
          <a:xfrm flipH="1">
            <a:off x="2493145" y="2652459"/>
            <a:ext cx="627280" cy="1157856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116">
            <a:extLst>
              <a:ext uri="{FF2B5EF4-FFF2-40B4-BE49-F238E27FC236}">
                <a16:creationId xmlns:a16="http://schemas.microsoft.com/office/drawing/2014/main" id="{D4DBD59F-5973-2AFC-2A07-E529C0F2FFA1}"/>
              </a:ext>
            </a:extLst>
          </p:cNvPr>
          <p:cNvCxnSpPr>
            <a:cxnSpLocks/>
          </p:cNvCxnSpPr>
          <p:nvPr/>
        </p:nvCxnSpPr>
        <p:spPr>
          <a:xfrm flipH="1">
            <a:off x="2814771" y="2768793"/>
            <a:ext cx="443191" cy="90966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ZoneTexte 117">
            <a:extLst>
              <a:ext uri="{FF2B5EF4-FFF2-40B4-BE49-F238E27FC236}">
                <a16:creationId xmlns:a16="http://schemas.microsoft.com/office/drawing/2014/main" id="{B07E83CF-B953-EFB9-F540-7D9CE10DDBE6}"/>
              </a:ext>
            </a:extLst>
          </p:cNvPr>
          <p:cNvSpPr txBox="1"/>
          <p:nvPr/>
        </p:nvSpPr>
        <p:spPr>
          <a:xfrm>
            <a:off x="1280870" y="4293756"/>
            <a:ext cx="13303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tx2"/>
                </a:solidFill>
              </a:rPr>
              <a:t>Sources froides</a:t>
            </a:r>
            <a:endParaRPr lang="en-US" sz="1100" b="1">
              <a:solidFill>
                <a:schemeClr val="tx2"/>
              </a:solidFill>
            </a:endParaRPr>
          </a:p>
        </p:txBody>
      </p:sp>
      <p:grpSp>
        <p:nvGrpSpPr>
          <p:cNvPr id="120" name="Groupe 119">
            <a:extLst>
              <a:ext uri="{FF2B5EF4-FFF2-40B4-BE49-F238E27FC236}">
                <a16:creationId xmlns:a16="http://schemas.microsoft.com/office/drawing/2014/main" id="{CE945827-39C8-34F4-3C74-94BAC7D9413F}"/>
              </a:ext>
            </a:extLst>
          </p:cNvPr>
          <p:cNvGrpSpPr/>
          <p:nvPr/>
        </p:nvGrpSpPr>
        <p:grpSpPr>
          <a:xfrm>
            <a:off x="6579512" y="2095880"/>
            <a:ext cx="756415" cy="563649"/>
            <a:chOff x="6579512" y="2095880"/>
            <a:chExt cx="756415" cy="563649"/>
          </a:xfrm>
        </p:grpSpPr>
        <p:cxnSp>
          <p:nvCxnSpPr>
            <p:cNvPr id="122" name="Connecteur droit 121">
              <a:extLst>
                <a:ext uri="{FF2B5EF4-FFF2-40B4-BE49-F238E27FC236}">
                  <a16:creationId xmlns:a16="http://schemas.microsoft.com/office/drawing/2014/main" id="{BE69AEF3-B36E-8FD6-8496-4D5045B568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62391" y="2394170"/>
              <a:ext cx="236031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Connecteur droit 122">
              <a:extLst>
                <a:ext uri="{FF2B5EF4-FFF2-40B4-BE49-F238E27FC236}">
                  <a16:creationId xmlns:a16="http://schemas.microsoft.com/office/drawing/2014/main" id="{B219F5AC-E624-048E-5C6B-AD737D1A39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79512" y="2501654"/>
              <a:ext cx="393557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24" name="Image 123">
              <a:extLst>
                <a:ext uri="{FF2B5EF4-FFF2-40B4-BE49-F238E27FC236}">
                  <a16:creationId xmlns:a16="http://schemas.microsoft.com/office/drawing/2014/main" id="{BDE3EDB8-A533-3376-565A-4EAE0111A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6603" y="2095880"/>
              <a:ext cx="569324" cy="563649"/>
            </a:xfrm>
            <a:prstGeom prst="rect">
              <a:avLst/>
            </a:prstGeom>
          </p:spPr>
        </p:pic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1DBAFE0E-B522-B9DE-4478-C09793BF7BFF}"/>
              </a:ext>
            </a:extLst>
          </p:cNvPr>
          <p:cNvGrpSpPr/>
          <p:nvPr/>
        </p:nvGrpSpPr>
        <p:grpSpPr>
          <a:xfrm>
            <a:off x="5929082" y="2988701"/>
            <a:ext cx="1147329" cy="460468"/>
            <a:chOff x="5929082" y="2988701"/>
            <a:chExt cx="1147329" cy="460468"/>
          </a:xfrm>
        </p:grpSpPr>
        <p:cxnSp>
          <p:nvCxnSpPr>
            <p:cNvPr id="128" name="Connecteur droit 127">
              <a:extLst>
                <a:ext uri="{FF2B5EF4-FFF2-40B4-BE49-F238E27FC236}">
                  <a16:creationId xmlns:a16="http://schemas.microsoft.com/office/drawing/2014/main" id="{E68BFF4F-D770-C809-A18B-7266025937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44083" y="3354439"/>
              <a:ext cx="703283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necteur droit 128">
              <a:extLst>
                <a:ext uri="{FF2B5EF4-FFF2-40B4-BE49-F238E27FC236}">
                  <a16:creationId xmlns:a16="http://schemas.microsoft.com/office/drawing/2014/main" id="{74FFD367-92BC-D395-1104-D45569CA34B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44083" y="3217925"/>
              <a:ext cx="832328" cy="959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0" name="Image 129">
              <a:extLst>
                <a:ext uri="{FF2B5EF4-FFF2-40B4-BE49-F238E27FC236}">
                  <a16:creationId xmlns:a16="http://schemas.microsoft.com/office/drawing/2014/main" id="{630B03A3-6CA2-3566-F478-F1F0E8406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29082" y="2988701"/>
              <a:ext cx="465104" cy="460468"/>
            </a:xfrm>
            <a:prstGeom prst="rect">
              <a:avLst/>
            </a:prstGeom>
          </p:spPr>
        </p:pic>
      </p:grpSp>
      <p:cxnSp>
        <p:nvCxnSpPr>
          <p:cNvPr id="131" name="Connecteur droit 130">
            <a:extLst>
              <a:ext uri="{FF2B5EF4-FFF2-40B4-BE49-F238E27FC236}">
                <a16:creationId xmlns:a16="http://schemas.microsoft.com/office/drawing/2014/main" id="{523021EC-11FD-67E7-BB5A-22A41365E4AB}"/>
              </a:ext>
            </a:extLst>
          </p:cNvPr>
          <p:cNvCxnSpPr>
            <a:cxnSpLocks/>
          </p:cNvCxnSpPr>
          <p:nvPr/>
        </p:nvCxnSpPr>
        <p:spPr>
          <a:xfrm>
            <a:off x="3257757" y="4049916"/>
            <a:ext cx="0" cy="52955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Connecteur droit 131">
            <a:extLst>
              <a:ext uri="{FF2B5EF4-FFF2-40B4-BE49-F238E27FC236}">
                <a16:creationId xmlns:a16="http://schemas.microsoft.com/office/drawing/2014/main" id="{306C9B4B-CBF7-3144-6744-E37FA6E19646}"/>
              </a:ext>
            </a:extLst>
          </p:cNvPr>
          <p:cNvCxnSpPr>
            <a:cxnSpLocks/>
          </p:cNvCxnSpPr>
          <p:nvPr/>
        </p:nvCxnSpPr>
        <p:spPr>
          <a:xfrm flipV="1">
            <a:off x="3250266" y="2018100"/>
            <a:ext cx="958304" cy="201317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ZoneTexte 132">
            <a:extLst>
              <a:ext uri="{FF2B5EF4-FFF2-40B4-BE49-F238E27FC236}">
                <a16:creationId xmlns:a16="http://schemas.microsoft.com/office/drawing/2014/main" id="{51E858C8-228B-12D4-7E28-5A53F6EB53D1}"/>
              </a:ext>
            </a:extLst>
          </p:cNvPr>
          <p:cNvSpPr txBox="1"/>
          <p:nvPr/>
        </p:nvSpPr>
        <p:spPr>
          <a:xfrm>
            <a:off x="3809554" y="4241426"/>
            <a:ext cx="14264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tx2"/>
                </a:solidFill>
              </a:rPr>
              <a:t>Système </a:t>
            </a:r>
          </a:p>
          <a:p>
            <a:pPr algn="ctr"/>
            <a:r>
              <a:rPr lang="fr-FR" sz="1100" b="1">
                <a:solidFill>
                  <a:schemeClr val="tx2"/>
                </a:solidFill>
              </a:rPr>
              <a:t>Pompe à chaleur</a:t>
            </a:r>
            <a:endParaRPr lang="en-US" sz="1100" b="1">
              <a:solidFill>
                <a:schemeClr val="tx2"/>
              </a:solidFill>
            </a:endParaRPr>
          </a:p>
        </p:txBody>
      </p:sp>
      <p:sp>
        <p:nvSpPr>
          <p:cNvPr id="134" name="ZoneTexte 133">
            <a:extLst>
              <a:ext uri="{FF2B5EF4-FFF2-40B4-BE49-F238E27FC236}">
                <a16:creationId xmlns:a16="http://schemas.microsoft.com/office/drawing/2014/main" id="{D2B19566-038A-71FD-B2E8-86FFAFCEE430}"/>
              </a:ext>
            </a:extLst>
          </p:cNvPr>
          <p:cNvSpPr txBox="1"/>
          <p:nvPr/>
        </p:nvSpPr>
        <p:spPr>
          <a:xfrm>
            <a:off x="6348910" y="4283525"/>
            <a:ext cx="15397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>
                <a:solidFill>
                  <a:schemeClr val="tx2"/>
                </a:solidFill>
              </a:rPr>
              <a:t>Usages en chaleur compatibles</a:t>
            </a:r>
            <a:endParaRPr lang="en-US" sz="1100" b="1">
              <a:solidFill>
                <a:schemeClr val="tx2"/>
              </a:solidFill>
            </a:endParaRPr>
          </a:p>
        </p:txBody>
      </p:sp>
      <p:cxnSp>
        <p:nvCxnSpPr>
          <p:cNvPr id="136" name="Connecteur droit 135">
            <a:extLst>
              <a:ext uri="{FF2B5EF4-FFF2-40B4-BE49-F238E27FC236}">
                <a16:creationId xmlns:a16="http://schemas.microsoft.com/office/drawing/2014/main" id="{D3DB4210-F0F0-47FD-FE11-61F9D09E5B45}"/>
              </a:ext>
            </a:extLst>
          </p:cNvPr>
          <p:cNvCxnSpPr>
            <a:cxnSpLocks/>
          </p:cNvCxnSpPr>
          <p:nvPr/>
        </p:nvCxnSpPr>
        <p:spPr>
          <a:xfrm>
            <a:off x="5810531" y="4050772"/>
            <a:ext cx="0" cy="52955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Connecteur droit 136">
            <a:extLst>
              <a:ext uri="{FF2B5EF4-FFF2-40B4-BE49-F238E27FC236}">
                <a16:creationId xmlns:a16="http://schemas.microsoft.com/office/drawing/2014/main" id="{9ABD16DF-BD44-F0E4-9161-5E8FFE457EDD}"/>
              </a:ext>
            </a:extLst>
          </p:cNvPr>
          <p:cNvCxnSpPr>
            <a:cxnSpLocks/>
          </p:cNvCxnSpPr>
          <p:nvPr/>
        </p:nvCxnSpPr>
        <p:spPr>
          <a:xfrm flipH="1" flipV="1">
            <a:off x="5606208" y="2009990"/>
            <a:ext cx="195754" cy="201090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Connecteur droit 137">
            <a:extLst>
              <a:ext uri="{FF2B5EF4-FFF2-40B4-BE49-F238E27FC236}">
                <a16:creationId xmlns:a16="http://schemas.microsoft.com/office/drawing/2014/main" id="{95980163-89E5-B68C-1EC6-611CC768F146}"/>
              </a:ext>
            </a:extLst>
          </p:cNvPr>
          <p:cNvCxnSpPr>
            <a:cxnSpLocks/>
          </p:cNvCxnSpPr>
          <p:nvPr/>
        </p:nvCxnSpPr>
        <p:spPr>
          <a:xfrm flipH="1">
            <a:off x="4684220" y="2659820"/>
            <a:ext cx="211278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Connecteur droit 138">
            <a:extLst>
              <a:ext uri="{FF2B5EF4-FFF2-40B4-BE49-F238E27FC236}">
                <a16:creationId xmlns:a16="http://schemas.microsoft.com/office/drawing/2014/main" id="{A043A3E7-1C50-2F65-4094-3981CD9D1967}"/>
              </a:ext>
            </a:extLst>
          </p:cNvPr>
          <p:cNvCxnSpPr>
            <a:cxnSpLocks/>
          </p:cNvCxnSpPr>
          <p:nvPr/>
        </p:nvCxnSpPr>
        <p:spPr>
          <a:xfrm flipH="1">
            <a:off x="5003927" y="2792068"/>
            <a:ext cx="170561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Connecteur droit 139">
            <a:extLst>
              <a:ext uri="{FF2B5EF4-FFF2-40B4-BE49-F238E27FC236}">
                <a16:creationId xmlns:a16="http://schemas.microsoft.com/office/drawing/2014/main" id="{37EBBBDC-19E4-8C36-B67A-B6A4CF5E4A89}"/>
              </a:ext>
            </a:extLst>
          </p:cNvPr>
          <p:cNvCxnSpPr>
            <a:cxnSpLocks/>
          </p:cNvCxnSpPr>
          <p:nvPr/>
        </p:nvCxnSpPr>
        <p:spPr>
          <a:xfrm flipH="1" flipV="1">
            <a:off x="2536819" y="2661394"/>
            <a:ext cx="2040351" cy="567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Connecteur droit 140">
            <a:extLst>
              <a:ext uri="{FF2B5EF4-FFF2-40B4-BE49-F238E27FC236}">
                <a16:creationId xmlns:a16="http://schemas.microsoft.com/office/drawing/2014/main" id="{5C31B7EE-EA86-900B-4142-2CF10FE30B23}"/>
              </a:ext>
            </a:extLst>
          </p:cNvPr>
          <p:cNvCxnSpPr>
            <a:cxnSpLocks/>
          </p:cNvCxnSpPr>
          <p:nvPr/>
        </p:nvCxnSpPr>
        <p:spPr>
          <a:xfrm flipH="1" flipV="1">
            <a:off x="2470269" y="2768793"/>
            <a:ext cx="2052516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2" name="Image 141">
            <a:extLst>
              <a:ext uri="{FF2B5EF4-FFF2-40B4-BE49-F238E27FC236}">
                <a16:creationId xmlns:a16="http://schemas.microsoft.com/office/drawing/2014/main" id="{46351FD1-997A-9E04-4B37-62B1A0F2D9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120" y="3972097"/>
            <a:ext cx="567172" cy="561519"/>
          </a:xfrm>
          <a:prstGeom prst="rect">
            <a:avLst/>
          </a:prstGeom>
        </p:spPr>
      </p:pic>
      <p:cxnSp>
        <p:nvCxnSpPr>
          <p:cNvPr id="143" name="Connecteur droit 142">
            <a:extLst>
              <a:ext uri="{FF2B5EF4-FFF2-40B4-BE49-F238E27FC236}">
                <a16:creationId xmlns:a16="http://schemas.microsoft.com/office/drawing/2014/main" id="{F546AE66-9EFB-8B94-DD6E-4835132992C3}"/>
              </a:ext>
            </a:extLst>
          </p:cNvPr>
          <p:cNvCxnSpPr>
            <a:cxnSpLocks/>
          </p:cNvCxnSpPr>
          <p:nvPr/>
        </p:nvCxnSpPr>
        <p:spPr>
          <a:xfrm flipH="1">
            <a:off x="1015949" y="2414191"/>
            <a:ext cx="1106287" cy="161708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143">
            <a:extLst>
              <a:ext uri="{FF2B5EF4-FFF2-40B4-BE49-F238E27FC236}">
                <a16:creationId xmlns:a16="http://schemas.microsoft.com/office/drawing/2014/main" id="{B807F7DB-701F-DAB4-6959-2ED707B85A9D}"/>
              </a:ext>
            </a:extLst>
          </p:cNvPr>
          <p:cNvCxnSpPr>
            <a:cxnSpLocks/>
          </p:cNvCxnSpPr>
          <p:nvPr/>
        </p:nvCxnSpPr>
        <p:spPr>
          <a:xfrm flipV="1">
            <a:off x="1263018" y="2430522"/>
            <a:ext cx="1051828" cy="157487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6" name="Image 145">
            <a:extLst>
              <a:ext uri="{FF2B5EF4-FFF2-40B4-BE49-F238E27FC236}">
                <a16:creationId xmlns:a16="http://schemas.microsoft.com/office/drawing/2014/main" id="{A3282ADC-E413-429A-1653-330CEDDB0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8725" y="1931910"/>
            <a:ext cx="492329" cy="487422"/>
          </a:xfrm>
          <a:prstGeom prst="rect">
            <a:avLst/>
          </a:prstGeom>
        </p:spPr>
      </p:pic>
      <p:sp>
        <p:nvSpPr>
          <p:cNvPr id="147" name="Rectangle 146">
            <a:extLst>
              <a:ext uri="{FF2B5EF4-FFF2-40B4-BE49-F238E27FC236}">
                <a16:creationId xmlns:a16="http://schemas.microsoft.com/office/drawing/2014/main" id="{B83CEB0E-F3D2-C466-C96D-27379641A6F7}"/>
              </a:ext>
            </a:extLst>
          </p:cNvPr>
          <p:cNvSpPr/>
          <p:nvPr/>
        </p:nvSpPr>
        <p:spPr>
          <a:xfrm>
            <a:off x="2854546" y="2187073"/>
            <a:ext cx="718498" cy="9517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149" name="Image 148">
            <a:extLst>
              <a:ext uri="{FF2B5EF4-FFF2-40B4-BE49-F238E27FC236}">
                <a16:creationId xmlns:a16="http://schemas.microsoft.com/office/drawing/2014/main" id="{011C0138-7456-7602-9E7A-A954103699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4071" y="3155902"/>
            <a:ext cx="253101" cy="250579"/>
          </a:xfrm>
          <a:prstGeom prst="rect">
            <a:avLst/>
          </a:prstGeom>
        </p:spPr>
      </p:pic>
      <p:cxnSp>
        <p:nvCxnSpPr>
          <p:cNvPr id="150" name="Connecteur droit 149">
            <a:extLst>
              <a:ext uri="{FF2B5EF4-FFF2-40B4-BE49-F238E27FC236}">
                <a16:creationId xmlns:a16="http://schemas.microsoft.com/office/drawing/2014/main" id="{FAE2E7E1-6E16-75B2-B31B-B55EBD3F9713}"/>
              </a:ext>
            </a:extLst>
          </p:cNvPr>
          <p:cNvCxnSpPr>
            <a:cxnSpLocks/>
          </p:cNvCxnSpPr>
          <p:nvPr/>
        </p:nvCxnSpPr>
        <p:spPr>
          <a:xfrm flipH="1" flipV="1">
            <a:off x="2485647" y="3819250"/>
            <a:ext cx="517097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Connecteur droit 150">
            <a:extLst>
              <a:ext uri="{FF2B5EF4-FFF2-40B4-BE49-F238E27FC236}">
                <a16:creationId xmlns:a16="http://schemas.microsoft.com/office/drawing/2014/main" id="{22CE6671-C96C-B1EA-2093-7BE739D0F316}"/>
              </a:ext>
            </a:extLst>
          </p:cNvPr>
          <p:cNvCxnSpPr>
            <a:cxnSpLocks/>
          </p:cNvCxnSpPr>
          <p:nvPr/>
        </p:nvCxnSpPr>
        <p:spPr>
          <a:xfrm flipH="1">
            <a:off x="2804079" y="3687396"/>
            <a:ext cx="477320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2" name="Connecteur droit 151">
            <a:extLst>
              <a:ext uri="{FF2B5EF4-FFF2-40B4-BE49-F238E27FC236}">
                <a16:creationId xmlns:a16="http://schemas.microsoft.com/office/drawing/2014/main" id="{027A97BF-40B6-16E3-C740-294208AE4B62}"/>
              </a:ext>
            </a:extLst>
          </p:cNvPr>
          <p:cNvCxnSpPr>
            <a:cxnSpLocks/>
          </p:cNvCxnSpPr>
          <p:nvPr/>
        </p:nvCxnSpPr>
        <p:spPr>
          <a:xfrm>
            <a:off x="5529377" y="3198506"/>
            <a:ext cx="9975" cy="48310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Connecteur droit 152">
            <a:extLst>
              <a:ext uri="{FF2B5EF4-FFF2-40B4-BE49-F238E27FC236}">
                <a16:creationId xmlns:a16="http://schemas.microsoft.com/office/drawing/2014/main" id="{0B2B5812-D1A1-A1A9-68A9-EBBCC93D81FC}"/>
              </a:ext>
            </a:extLst>
          </p:cNvPr>
          <p:cNvCxnSpPr>
            <a:cxnSpLocks/>
          </p:cNvCxnSpPr>
          <p:nvPr/>
        </p:nvCxnSpPr>
        <p:spPr>
          <a:xfrm flipH="1">
            <a:off x="5518174" y="3199362"/>
            <a:ext cx="272113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Connecteur droit 153">
            <a:extLst>
              <a:ext uri="{FF2B5EF4-FFF2-40B4-BE49-F238E27FC236}">
                <a16:creationId xmlns:a16="http://schemas.microsoft.com/office/drawing/2014/main" id="{93A6E4C8-4277-E874-A262-BF6F75B89F64}"/>
              </a:ext>
            </a:extLst>
          </p:cNvPr>
          <p:cNvCxnSpPr>
            <a:cxnSpLocks/>
          </p:cNvCxnSpPr>
          <p:nvPr/>
        </p:nvCxnSpPr>
        <p:spPr>
          <a:xfrm flipH="1">
            <a:off x="5655425" y="3356952"/>
            <a:ext cx="116462" cy="3956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7" name="Image 156">
            <a:extLst>
              <a:ext uri="{FF2B5EF4-FFF2-40B4-BE49-F238E27FC236}">
                <a16:creationId xmlns:a16="http://schemas.microsoft.com/office/drawing/2014/main" id="{E5241BDF-7EB2-2174-45F1-8336E810C8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9975" y="3565226"/>
            <a:ext cx="418821" cy="414646"/>
          </a:xfrm>
          <a:prstGeom prst="rect">
            <a:avLst/>
          </a:prstGeom>
        </p:spPr>
      </p:pic>
      <p:pic>
        <p:nvPicPr>
          <p:cNvPr id="158" name="Image 157">
            <a:extLst>
              <a:ext uri="{FF2B5EF4-FFF2-40B4-BE49-F238E27FC236}">
                <a16:creationId xmlns:a16="http://schemas.microsoft.com/office/drawing/2014/main" id="{976EDC8E-4CA7-59AA-2890-A9A306E161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645194" y="3375649"/>
            <a:ext cx="275904" cy="273154"/>
          </a:xfrm>
          <a:prstGeom prst="rect">
            <a:avLst/>
          </a:prstGeom>
        </p:spPr>
      </p:pic>
      <p:pic>
        <p:nvPicPr>
          <p:cNvPr id="160" name="Image 159">
            <a:extLst>
              <a:ext uri="{FF2B5EF4-FFF2-40B4-BE49-F238E27FC236}">
                <a16:creationId xmlns:a16="http://schemas.microsoft.com/office/drawing/2014/main" id="{DAEA30CB-98E5-12D0-BAA1-3563BA07EF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7436040" y="3330549"/>
            <a:ext cx="250579" cy="253101"/>
          </a:xfrm>
          <a:prstGeom prst="rect">
            <a:avLst/>
          </a:prstGeom>
        </p:spPr>
      </p:pic>
      <p:cxnSp>
        <p:nvCxnSpPr>
          <p:cNvPr id="161" name="Connecteur droit 160">
            <a:extLst>
              <a:ext uri="{FF2B5EF4-FFF2-40B4-BE49-F238E27FC236}">
                <a16:creationId xmlns:a16="http://schemas.microsoft.com/office/drawing/2014/main" id="{C24D8D2F-0C14-EEBF-7E1C-3F16AF46E094}"/>
              </a:ext>
            </a:extLst>
          </p:cNvPr>
          <p:cNvCxnSpPr>
            <a:cxnSpLocks/>
          </p:cNvCxnSpPr>
          <p:nvPr/>
        </p:nvCxnSpPr>
        <p:spPr>
          <a:xfrm flipH="1">
            <a:off x="7645193" y="3582389"/>
            <a:ext cx="1" cy="227926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Connecteur droit 161">
            <a:extLst>
              <a:ext uri="{FF2B5EF4-FFF2-40B4-BE49-F238E27FC236}">
                <a16:creationId xmlns:a16="http://schemas.microsoft.com/office/drawing/2014/main" id="{8E1C1346-4E1C-4F50-7625-CAF1871F72C3}"/>
              </a:ext>
            </a:extLst>
          </p:cNvPr>
          <p:cNvCxnSpPr>
            <a:cxnSpLocks/>
          </p:cNvCxnSpPr>
          <p:nvPr/>
        </p:nvCxnSpPr>
        <p:spPr>
          <a:xfrm>
            <a:off x="7497140" y="3586930"/>
            <a:ext cx="56914" cy="94932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Connecteur droit 162">
            <a:extLst>
              <a:ext uri="{FF2B5EF4-FFF2-40B4-BE49-F238E27FC236}">
                <a16:creationId xmlns:a16="http://schemas.microsoft.com/office/drawing/2014/main" id="{53D2B2E6-2DAE-075E-F2DC-EE640DAD6731}"/>
              </a:ext>
            </a:extLst>
          </p:cNvPr>
          <p:cNvCxnSpPr>
            <a:cxnSpLocks/>
          </p:cNvCxnSpPr>
          <p:nvPr/>
        </p:nvCxnSpPr>
        <p:spPr>
          <a:xfrm flipH="1" flipV="1">
            <a:off x="5666979" y="3348010"/>
            <a:ext cx="17849" cy="476448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5" name="Image 164">
            <a:extLst>
              <a:ext uri="{FF2B5EF4-FFF2-40B4-BE49-F238E27FC236}">
                <a16:creationId xmlns:a16="http://schemas.microsoft.com/office/drawing/2014/main" id="{F717C61E-8244-525F-9F82-9B9495A939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5889" y="1814467"/>
            <a:ext cx="361653" cy="358048"/>
          </a:xfrm>
          <a:prstGeom prst="rect">
            <a:avLst/>
          </a:prstGeom>
        </p:spPr>
      </p:pic>
      <p:cxnSp>
        <p:nvCxnSpPr>
          <p:cNvPr id="166" name="Connecteur droit 165">
            <a:extLst>
              <a:ext uri="{FF2B5EF4-FFF2-40B4-BE49-F238E27FC236}">
                <a16:creationId xmlns:a16="http://schemas.microsoft.com/office/drawing/2014/main" id="{24FF5040-F380-D488-DA5F-BA5525A7FD54}"/>
              </a:ext>
            </a:extLst>
          </p:cNvPr>
          <p:cNvCxnSpPr>
            <a:cxnSpLocks/>
          </p:cNvCxnSpPr>
          <p:nvPr/>
        </p:nvCxnSpPr>
        <p:spPr>
          <a:xfrm flipV="1">
            <a:off x="4852164" y="1881932"/>
            <a:ext cx="528037" cy="70264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7" name="Connecteur droit 166">
            <a:extLst>
              <a:ext uri="{FF2B5EF4-FFF2-40B4-BE49-F238E27FC236}">
                <a16:creationId xmlns:a16="http://schemas.microsoft.com/office/drawing/2014/main" id="{EA22FF53-071A-9CAB-28D6-3FF1D441E39B}"/>
              </a:ext>
            </a:extLst>
          </p:cNvPr>
          <p:cNvCxnSpPr>
            <a:cxnSpLocks/>
          </p:cNvCxnSpPr>
          <p:nvPr/>
        </p:nvCxnSpPr>
        <p:spPr>
          <a:xfrm flipV="1">
            <a:off x="4734661" y="1916787"/>
            <a:ext cx="513969" cy="65247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8" name="Connecteur droit 167">
            <a:extLst>
              <a:ext uri="{FF2B5EF4-FFF2-40B4-BE49-F238E27FC236}">
                <a16:creationId xmlns:a16="http://schemas.microsoft.com/office/drawing/2014/main" id="{28D33BD9-C3C2-BBB4-AB4A-4224DF07C8AE}"/>
              </a:ext>
            </a:extLst>
          </p:cNvPr>
          <p:cNvCxnSpPr>
            <a:cxnSpLocks/>
          </p:cNvCxnSpPr>
          <p:nvPr/>
        </p:nvCxnSpPr>
        <p:spPr>
          <a:xfrm flipV="1">
            <a:off x="4636995" y="1842587"/>
            <a:ext cx="528255" cy="71552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9" name="Image 168">
            <a:extLst>
              <a:ext uri="{FF2B5EF4-FFF2-40B4-BE49-F238E27FC236}">
                <a16:creationId xmlns:a16="http://schemas.microsoft.com/office/drawing/2014/main" id="{D33AA9C1-D20B-4414-A0CE-880935C1D1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8321" y="2213372"/>
            <a:ext cx="235904" cy="233552"/>
          </a:xfrm>
          <a:prstGeom prst="rect">
            <a:avLst/>
          </a:prstGeom>
        </p:spPr>
      </p:pic>
      <p:pic>
        <p:nvPicPr>
          <p:cNvPr id="171" name="Image 170">
            <a:extLst>
              <a:ext uri="{FF2B5EF4-FFF2-40B4-BE49-F238E27FC236}">
                <a16:creationId xmlns:a16="http://schemas.microsoft.com/office/drawing/2014/main" id="{A60D5F1A-031F-578E-D18A-7D55F3F495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14214" y="2466271"/>
            <a:ext cx="235430" cy="233084"/>
          </a:xfrm>
          <a:prstGeom prst="rect">
            <a:avLst/>
          </a:prstGeom>
        </p:spPr>
      </p:pic>
      <p:pic>
        <p:nvPicPr>
          <p:cNvPr id="172" name="Image 171">
            <a:extLst>
              <a:ext uri="{FF2B5EF4-FFF2-40B4-BE49-F238E27FC236}">
                <a16:creationId xmlns:a16="http://schemas.microsoft.com/office/drawing/2014/main" id="{A10D8BB6-B015-19E5-D628-C5F6C7B9C0C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6575" y="2465253"/>
            <a:ext cx="235430" cy="233084"/>
          </a:xfrm>
          <a:prstGeom prst="rect">
            <a:avLst/>
          </a:prstGeom>
        </p:spPr>
      </p:pic>
      <p:pic>
        <p:nvPicPr>
          <p:cNvPr id="176" name="Image 175">
            <a:extLst>
              <a:ext uri="{FF2B5EF4-FFF2-40B4-BE49-F238E27FC236}">
                <a16:creationId xmlns:a16="http://schemas.microsoft.com/office/drawing/2014/main" id="{ED704EE1-916C-8EB9-B8D1-F7CCDC6CFE0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05488" y="2398353"/>
            <a:ext cx="330195" cy="326904"/>
          </a:xfrm>
          <a:prstGeom prst="rect">
            <a:avLst/>
          </a:prstGeom>
        </p:spPr>
      </p:pic>
      <p:pic>
        <p:nvPicPr>
          <p:cNvPr id="179" name="Image 178">
            <a:extLst>
              <a:ext uri="{FF2B5EF4-FFF2-40B4-BE49-F238E27FC236}">
                <a16:creationId xmlns:a16="http://schemas.microsoft.com/office/drawing/2014/main" id="{383B3B65-168F-CC63-35C7-54C975B9C43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9212" y="2411404"/>
            <a:ext cx="330195" cy="326904"/>
          </a:xfrm>
          <a:prstGeom prst="rect">
            <a:avLst/>
          </a:prstGeom>
        </p:spPr>
      </p:pic>
      <p:pic>
        <p:nvPicPr>
          <p:cNvPr id="181" name="Image 180">
            <a:extLst>
              <a:ext uri="{FF2B5EF4-FFF2-40B4-BE49-F238E27FC236}">
                <a16:creationId xmlns:a16="http://schemas.microsoft.com/office/drawing/2014/main" id="{1481EE6A-57FF-1EEF-9196-B2C31AB0099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80570" y="2374220"/>
            <a:ext cx="818450" cy="648234"/>
          </a:xfrm>
          <a:prstGeom prst="rect">
            <a:avLst/>
          </a:prstGeom>
        </p:spPr>
      </p:pic>
      <p:cxnSp>
        <p:nvCxnSpPr>
          <p:cNvPr id="185" name="Connecteur droit 184">
            <a:extLst>
              <a:ext uri="{FF2B5EF4-FFF2-40B4-BE49-F238E27FC236}">
                <a16:creationId xmlns:a16="http://schemas.microsoft.com/office/drawing/2014/main" id="{96D7E5EF-B16E-7EF4-2CF3-A589E1FBC119}"/>
              </a:ext>
            </a:extLst>
          </p:cNvPr>
          <p:cNvCxnSpPr>
            <a:cxnSpLocks/>
          </p:cNvCxnSpPr>
          <p:nvPr/>
        </p:nvCxnSpPr>
        <p:spPr>
          <a:xfrm flipH="1">
            <a:off x="6378370" y="1905741"/>
            <a:ext cx="1573" cy="10802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6" name="Connecteur droit 185">
            <a:extLst>
              <a:ext uri="{FF2B5EF4-FFF2-40B4-BE49-F238E27FC236}">
                <a16:creationId xmlns:a16="http://schemas.microsoft.com/office/drawing/2014/main" id="{2B845162-82CF-2D8E-440D-38725360A784}"/>
              </a:ext>
            </a:extLst>
          </p:cNvPr>
          <p:cNvCxnSpPr>
            <a:cxnSpLocks/>
          </p:cNvCxnSpPr>
          <p:nvPr/>
        </p:nvCxnSpPr>
        <p:spPr>
          <a:xfrm flipH="1" flipV="1">
            <a:off x="6502997" y="1818544"/>
            <a:ext cx="0" cy="17802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Connecteur droit 186">
            <a:extLst>
              <a:ext uri="{FF2B5EF4-FFF2-40B4-BE49-F238E27FC236}">
                <a16:creationId xmlns:a16="http://schemas.microsoft.com/office/drawing/2014/main" id="{CC952F64-09A5-3B2F-FCCA-615EC2F19854}"/>
              </a:ext>
            </a:extLst>
          </p:cNvPr>
          <p:cNvCxnSpPr>
            <a:cxnSpLocks/>
          </p:cNvCxnSpPr>
          <p:nvPr/>
        </p:nvCxnSpPr>
        <p:spPr>
          <a:xfrm flipH="1">
            <a:off x="5929061" y="1832108"/>
            <a:ext cx="56868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8" name="Connecteur droit 187">
            <a:extLst>
              <a:ext uri="{FF2B5EF4-FFF2-40B4-BE49-F238E27FC236}">
                <a16:creationId xmlns:a16="http://schemas.microsoft.com/office/drawing/2014/main" id="{D6544D8B-3294-6AFB-11CA-2C6D2F06E172}"/>
              </a:ext>
            </a:extLst>
          </p:cNvPr>
          <p:cNvCxnSpPr>
            <a:cxnSpLocks/>
          </p:cNvCxnSpPr>
          <p:nvPr/>
        </p:nvCxnSpPr>
        <p:spPr>
          <a:xfrm flipH="1">
            <a:off x="5936755" y="1905741"/>
            <a:ext cx="44240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9" name="Image 188">
            <a:extLst>
              <a:ext uri="{FF2B5EF4-FFF2-40B4-BE49-F238E27FC236}">
                <a16:creationId xmlns:a16="http://schemas.microsoft.com/office/drawing/2014/main" id="{D00C21F2-03B6-F3EC-985B-E9D496A64E3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22462" y="1748480"/>
            <a:ext cx="221988" cy="219775"/>
          </a:xfrm>
          <a:prstGeom prst="rect">
            <a:avLst/>
          </a:prstGeom>
        </p:spPr>
      </p:pic>
      <p:pic>
        <p:nvPicPr>
          <p:cNvPr id="190" name="Image 189">
            <a:extLst>
              <a:ext uri="{FF2B5EF4-FFF2-40B4-BE49-F238E27FC236}">
                <a16:creationId xmlns:a16="http://schemas.microsoft.com/office/drawing/2014/main" id="{7E76958E-96EF-C126-65EE-2DD88463AF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30395" y="1755993"/>
            <a:ext cx="221988" cy="219775"/>
          </a:xfrm>
          <a:prstGeom prst="rect">
            <a:avLst/>
          </a:prstGeom>
        </p:spPr>
      </p:pic>
      <p:cxnSp>
        <p:nvCxnSpPr>
          <p:cNvPr id="193" name="Connecteur droit 192">
            <a:extLst>
              <a:ext uri="{FF2B5EF4-FFF2-40B4-BE49-F238E27FC236}">
                <a16:creationId xmlns:a16="http://schemas.microsoft.com/office/drawing/2014/main" id="{DE48770C-E593-C3F7-5EFF-8EDB4B5B0B32}"/>
              </a:ext>
            </a:extLst>
          </p:cNvPr>
          <p:cNvCxnSpPr>
            <a:cxnSpLocks/>
          </p:cNvCxnSpPr>
          <p:nvPr/>
        </p:nvCxnSpPr>
        <p:spPr>
          <a:xfrm flipH="1">
            <a:off x="1683568" y="2832561"/>
            <a:ext cx="138282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Connecteur droit 193">
            <a:extLst>
              <a:ext uri="{FF2B5EF4-FFF2-40B4-BE49-F238E27FC236}">
                <a16:creationId xmlns:a16="http://schemas.microsoft.com/office/drawing/2014/main" id="{5A9FAAA5-107A-CB70-9B4F-9F7A3FF0EDD0}"/>
              </a:ext>
            </a:extLst>
          </p:cNvPr>
          <p:cNvCxnSpPr>
            <a:cxnSpLocks/>
          </p:cNvCxnSpPr>
          <p:nvPr/>
        </p:nvCxnSpPr>
        <p:spPr>
          <a:xfrm flipH="1">
            <a:off x="1706748" y="2951173"/>
            <a:ext cx="261976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5" name="Image 194">
            <a:extLst>
              <a:ext uri="{FF2B5EF4-FFF2-40B4-BE49-F238E27FC236}">
                <a16:creationId xmlns:a16="http://schemas.microsoft.com/office/drawing/2014/main" id="{E8553BC5-0F72-524F-B901-6D8B7FC4A4E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32631" y="2698079"/>
            <a:ext cx="386633" cy="382779"/>
          </a:xfrm>
          <a:prstGeom prst="rect">
            <a:avLst/>
          </a:prstGeom>
        </p:spPr>
      </p:pic>
      <p:grpSp>
        <p:nvGrpSpPr>
          <p:cNvPr id="198" name="Groupe 197">
            <a:extLst>
              <a:ext uri="{FF2B5EF4-FFF2-40B4-BE49-F238E27FC236}">
                <a16:creationId xmlns:a16="http://schemas.microsoft.com/office/drawing/2014/main" id="{F68F20FF-B1CE-B479-FF6F-D6B5C40E4F77}"/>
              </a:ext>
            </a:extLst>
          </p:cNvPr>
          <p:cNvGrpSpPr/>
          <p:nvPr/>
        </p:nvGrpSpPr>
        <p:grpSpPr>
          <a:xfrm>
            <a:off x="2890960" y="2939241"/>
            <a:ext cx="598125" cy="284748"/>
            <a:chOff x="2890960" y="2939241"/>
            <a:chExt cx="598125" cy="284748"/>
          </a:xfrm>
        </p:grpSpPr>
        <p:cxnSp>
          <p:nvCxnSpPr>
            <p:cNvPr id="200" name="Connecteur droit 199">
              <a:extLst>
                <a:ext uri="{FF2B5EF4-FFF2-40B4-BE49-F238E27FC236}">
                  <a16:creationId xmlns:a16="http://schemas.microsoft.com/office/drawing/2014/main" id="{70B05343-F581-5E1F-A16D-3E879B307C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73221" y="3155902"/>
              <a:ext cx="261976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Connecteur droit 200">
              <a:extLst>
                <a:ext uri="{FF2B5EF4-FFF2-40B4-BE49-F238E27FC236}">
                  <a16:creationId xmlns:a16="http://schemas.microsoft.com/office/drawing/2014/main" id="{A597DC9C-6282-033A-8B0A-4FD76789EC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90960" y="3070343"/>
              <a:ext cx="335041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2" name="Image 201">
              <a:extLst>
                <a:ext uri="{FF2B5EF4-FFF2-40B4-BE49-F238E27FC236}">
                  <a16:creationId xmlns:a16="http://schemas.microsoft.com/office/drawing/2014/main" id="{F70F7702-83F1-02CA-3A8D-8CC319B69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01471" y="2939241"/>
              <a:ext cx="287614" cy="284748"/>
            </a:xfrm>
            <a:prstGeom prst="rect">
              <a:avLst/>
            </a:prstGeom>
          </p:spPr>
        </p:pic>
      </p:grpSp>
      <p:pic>
        <p:nvPicPr>
          <p:cNvPr id="206" name="Image 205">
            <a:extLst>
              <a:ext uri="{FF2B5EF4-FFF2-40B4-BE49-F238E27FC236}">
                <a16:creationId xmlns:a16="http://schemas.microsoft.com/office/drawing/2014/main" id="{3039ED2F-101C-3C98-2A49-3721309FDC7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26440" y="4629524"/>
            <a:ext cx="298234" cy="298234"/>
          </a:xfrm>
          <a:prstGeom prst="rect">
            <a:avLst/>
          </a:prstGeom>
        </p:spPr>
      </p:pic>
      <p:sp>
        <p:nvSpPr>
          <p:cNvPr id="207" name="ZoneTexte 206">
            <a:extLst>
              <a:ext uri="{FF2B5EF4-FFF2-40B4-BE49-F238E27FC236}">
                <a16:creationId xmlns:a16="http://schemas.microsoft.com/office/drawing/2014/main" id="{AE793FF7-8720-F6A6-4FC5-A48FDFF280D7}"/>
              </a:ext>
            </a:extLst>
          </p:cNvPr>
          <p:cNvSpPr txBox="1"/>
          <p:nvPr/>
        </p:nvSpPr>
        <p:spPr>
          <a:xfrm>
            <a:off x="2564998" y="4629524"/>
            <a:ext cx="2551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tx2"/>
                </a:solidFill>
              </a:rPr>
              <a:t>Faisabilité technique</a:t>
            </a:r>
            <a:endParaRPr lang="en-US" sz="1200" b="1">
              <a:solidFill>
                <a:schemeClr val="tx2"/>
              </a:solidFill>
            </a:endParaRPr>
          </a:p>
        </p:txBody>
      </p:sp>
      <p:pic>
        <p:nvPicPr>
          <p:cNvPr id="208" name="Image 207">
            <a:extLst>
              <a:ext uri="{FF2B5EF4-FFF2-40B4-BE49-F238E27FC236}">
                <a16:creationId xmlns:a16="http://schemas.microsoft.com/office/drawing/2014/main" id="{E6BFF8F0-C91F-48ED-60EF-CC5F48419B86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3367" y="4677801"/>
            <a:ext cx="215203" cy="215203"/>
          </a:xfrm>
          <a:prstGeom prst="rect">
            <a:avLst/>
          </a:prstGeom>
        </p:spPr>
      </p:pic>
      <p:pic>
        <p:nvPicPr>
          <p:cNvPr id="209" name="Image 208">
            <a:extLst>
              <a:ext uri="{FF2B5EF4-FFF2-40B4-BE49-F238E27FC236}">
                <a16:creationId xmlns:a16="http://schemas.microsoft.com/office/drawing/2014/main" id="{851E1580-1509-A60C-CD94-8BA65D186330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86566" y="4329984"/>
            <a:ext cx="215203" cy="215203"/>
          </a:xfrm>
          <a:prstGeom prst="rect">
            <a:avLst/>
          </a:prstGeom>
        </p:spPr>
      </p:pic>
      <p:pic>
        <p:nvPicPr>
          <p:cNvPr id="210" name="Image 209">
            <a:extLst>
              <a:ext uri="{FF2B5EF4-FFF2-40B4-BE49-F238E27FC236}">
                <a16:creationId xmlns:a16="http://schemas.microsoft.com/office/drawing/2014/main" id="{6B053775-529A-A8AD-20D7-99F3A6ECF5A8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05895" y="4379950"/>
            <a:ext cx="215203" cy="215203"/>
          </a:xfrm>
          <a:prstGeom prst="rect">
            <a:avLst/>
          </a:prstGeom>
        </p:spPr>
      </p:pic>
      <p:pic>
        <p:nvPicPr>
          <p:cNvPr id="211" name="Image 210">
            <a:extLst>
              <a:ext uri="{FF2B5EF4-FFF2-40B4-BE49-F238E27FC236}">
                <a16:creationId xmlns:a16="http://schemas.microsoft.com/office/drawing/2014/main" id="{BC3D9B01-A5D2-4382-D415-59BCB84C651B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36570" y="4310516"/>
            <a:ext cx="215203" cy="215203"/>
          </a:xfrm>
          <a:prstGeom prst="rect">
            <a:avLst/>
          </a:prstGeom>
        </p:spPr>
      </p:pic>
      <p:pic>
        <p:nvPicPr>
          <p:cNvPr id="212" name="Image 211">
            <a:extLst>
              <a:ext uri="{FF2B5EF4-FFF2-40B4-BE49-F238E27FC236}">
                <a16:creationId xmlns:a16="http://schemas.microsoft.com/office/drawing/2014/main" id="{0C2A369A-B53C-6F3D-2722-89C87B38B4F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030395" y="1131249"/>
            <a:ext cx="215203" cy="215203"/>
          </a:xfrm>
          <a:prstGeom prst="rect">
            <a:avLst/>
          </a:prstGeom>
        </p:spPr>
      </p:pic>
      <p:sp>
        <p:nvSpPr>
          <p:cNvPr id="213" name="ZoneTexte 212">
            <a:extLst>
              <a:ext uri="{FF2B5EF4-FFF2-40B4-BE49-F238E27FC236}">
                <a16:creationId xmlns:a16="http://schemas.microsoft.com/office/drawing/2014/main" id="{6A783B6F-8AC5-EE03-B97C-2D8E5FB3859C}"/>
              </a:ext>
            </a:extLst>
          </p:cNvPr>
          <p:cNvSpPr txBox="1"/>
          <p:nvPr/>
        </p:nvSpPr>
        <p:spPr>
          <a:xfrm>
            <a:off x="6264637" y="987666"/>
            <a:ext cx="22555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b="1"/>
            </a:lvl1pPr>
          </a:lstStyle>
          <a:p>
            <a:pPr algn="l"/>
            <a:r>
              <a:rPr lang="fr-FR" sz="1100">
                <a:solidFill>
                  <a:schemeClr val="tx2"/>
                </a:solidFill>
              </a:rPr>
              <a:t>Raccordement / capacités électriques</a:t>
            </a:r>
            <a:endParaRPr lang="en-US" sz="1100">
              <a:solidFill>
                <a:schemeClr val="tx2"/>
              </a:solidFill>
            </a:endParaRPr>
          </a:p>
        </p:txBody>
      </p:sp>
      <p:pic>
        <p:nvPicPr>
          <p:cNvPr id="214" name="Image 213">
            <a:extLst>
              <a:ext uri="{FF2B5EF4-FFF2-40B4-BE49-F238E27FC236}">
                <a16:creationId xmlns:a16="http://schemas.microsoft.com/office/drawing/2014/main" id="{D654FDE5-3AB2-0AD0-A825-92EBDA189CE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971116" y="1786127"/>
            <a:ext cx="429677" cy="429677"/>
          </a:xfrm>
          <a:prstGeom prst="rect">
            <a:avLst/>
          </a:prstGeom>
        </p:spPr>
      </p:pic>
      <p:sp>
        <p:nvSpPr>
          <p:cNvPr id="215" name="ZoneTexte 214">
            <a:extLst>
              <a:ext uri="{FF2B5EF4-FFF2-40B4-BE49-F238E27FC236}">
                <a16:creationId xmlns:a16="http://schemas.microsoft.com/office/drawing/2014/main" id="{9E0B0095-B356-A0F6-0A33-38F8347994D9}"/>
              </a:ext>
            </a:extLst>
          </p:cNvPr>
          <p:cNvSpPr txBox="1"/>
          <p:nvPr/>
        </p:nvSpPr>
        <p:spPr>
          <a:xfrm>
            <a:off x="2618923" y="1414268"/>
            <a:ext cx="1406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tx2"/>
                </a:solidFill>
              </a:rPr>
              <a:t>Bilan économique</a:t>
            </a:r>
          </a:p>
        </p:txBody>
      </p:sp>
      <p:pic>
        <p:nvPicPr>
          <p:cNvPr id="216" name="Image 215">
            <a:extLst>
              <a:ext uri="{FF2B5EF4-FFF2-40B4-BE49-F238E27FC236}">
                <a16:creationId xmlns:a16="http://schemas.microsoft.com/office/drawing/2014/main" id="{CB36AF67-16D5-3EBC-0AD0-D18A77307A8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411657" y="1419384"/>
            <a:ext cx="269811" cy="269811"/>
          </a:xfrm>
          <a:prstGeom prst="rect">
            <a:avLst/>
          </a:prstGeom>
        </p:spPr>
      </p:pic>
      <p:pic>
        <p:nvPicPr>
          <p:cNvPr id="217" name="Image 216">
            <a:extLst>
              <a:ext uri="{FF2B5EF4-FFF2-40B4-BE49-F238E27FC236}">
                <a16:creationId xmlns:a16="http://schemas.microsoft.com/office/drawing/2014/main" id="{3F112C89-8827-F666-DAF9-FAA851D17013}"/>
              </a:ext>
            </a:extLst>
          </p:cNvPr>
          <p:cNvPicPr>
            <a:picLocks noChangeAspect="1"/>
          </p:cNvPicPr>
          <p:nvPr/>
        </p:nvPicPr>
        <p:blipFill>
          <a:blip r:embed="rId2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91851" y="1450117"/>
            <a:ext cx="247910" cy="247910"/>
          </a:xfrm>
          <a:prstGeom prst="rect">
            <a:avLst/>
          </a:prstGeom>
        </p:spPr>
      </p:pic>
      <p:pic>
        <p:nvPicPr>
          <p:cNvPr id="218" name="Image 217">
            <a:extLst>
              <a:ext uri="{FF2B5EF4-FFF2-40B4-BE49-F238E27FC236}">
                <a16:creationId xmlns:a16="http://schemas.microsoft.com/office/drawing/2014/main" id="{6F1BA68B-637B-CFFE-6F1B-B969CD6EF62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>
                        <a14:foregroundMark x1="70248" y1="65812" x2="70248" y2="65812"/>
                        <a14:foregroundMark x1="79339" y1="61538" x2="79339" y2="615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81279" y="2799712"/>
            <a:ext cx="454030" cy="439021"/>
          </a:xfrm>
          <a:prstGeom prst="rect">
            <a:avLst/>
          </a:prstGeom>
        </p:spPr>
      </p:pic>
      <p:sp>
        <p:nvSpPr>
          <p:cNvPr id="219" name="ZoneTexte 218">
            <a:extLst>
              <a:ext uri="{FF2B5EF4-FFF2-40B4-BE49-F238E27FC236}">
                <a16:creationId xmlns:a16="http://schemas.microsoft.com/office/drawing/2014/main" id="{6C052B7C-FD24-CB79-33EC-B4C94792A128}"/>
              </a:ext>
            </a:extLst>
          </p:cNvPr>
          <p:cNvSpPr txBox="1"/>
          <p:nvPr/>
        </p:nvSpPr>
        <p:spPr>
          <a:xfrm>
            <a:off x="3983196" y="3141517"/>
            <a:ext cx="16574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tx2"/>
                </a:solidFill>
              </a:rPr>
              <a:t>Pratique </a:t>
            </a:r>
            <a:r>
              <a:rPr lang="fr-FR" sz="1100">
                <a:solidFill>
                  <a:schemeClr val="tx2"/>
                </a:solidFill>
              </a:rPr>
              <a:t>(Exploitation, maintenance)</a:t>
            </a:r>
            <a:endParaRPr lang="en-US" sz="1200">
              <a:solidFill>
                <a:schemeClr val="tx2"/>
              </a:solidFill>
            </a:endParaRPr>
          </a:p>
        </p:txBody>
      </p:sp>
      <p:pic>
        <p:nvPicPr>
          <p:cNvPr id="220" name="Image 219">
            <a:extLst>
              <a:ext uri="{FF2B5EF4-FFF2-40B4-BE49-F238E27FC236}">
                <a16:creationId xmlns:a16="http://schemas.microsoft.com/office/drawing/2014/main" id="{E089DC91-4778-B8FC-8CD4-359DC38C40A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751038" y="3220809"/>
            <a:ext cx="268232" cy="268232"/>
          </a:xfrm>
          <a:prstGeom prst="rect">
            <a:avLst/>
          </a:prstGeom>
        </p:spPr>
      </p:pic>
      <p:pic>
        <p:nvPicPr>
          <p:cNvPr id="221" name="Image 220">
            <a:extLst>
              <a:ext uri="{FF2B5EF4-FFF2-40B4-BE49-F238E27FC236}">
                <a16:creationId xmlns:a16="http://schemas.microsoft.com/office/drawing/2014/main" id="{9ED30037-2C99-BA01-8A36-EE6D4426C017}"/>
              </a:ext>
            </a:extLst>
          </p:cNvPr>
          <p:cNvPicPr>
            <a:picLocks noChangeAspect="1"/>
          </p:cNvPicPr>
          <p:nvPr/>
        </p:nvPicPr>
        <p:blipFill>
          <a:blip r:embed="rId27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50831" y="3359666"/>
            <a:ext cx="314419" cy="314419"/>
          </a:xfrm>
          <a:prstGeom prst="rect">
            <a:avLst/>
          </a:prstGeom>
        </p:spPr>
      </p:pic>
      <p:pic>
        <p:nvPicPr>
          <p:cNvPr id="222" name="Image 221">
            <a:extLst>
              <a:ext uri="{FF2B5EF4-FFF2-40B4-BE49-F238E27FC236}">
                <a16:creationId xmlns:a16="http://schemas.microsoft.com/office/drawing/2014/main" id="{00C4E797-3DBE-7B9E-6FB2-A882C59E486A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66061" y="1006305"/>
            <a:ext cx="249888" cy="249888"/>
          </a:xfrm>
          <a:prstGeom prst="rect">
            <a:avLst/>
          </a:prstGeom>
        </p:spPr>
      </p:pic>
      <p:sp>
        <p:nvSpPr>
          <p:cNvPr id="223" name="ZoneTexte 222">
            <a:extLst>
              <a:ext uri="{FF2B5EF4-FFF2-40B4-BE49-F238E27FC236}">
                <a16:creationId xmlns:a16="http://schemas.microsoft.com/office/drawing/2014/main" id="{A4EC348A-0200-AEA5-38CC-7262E0DD2E03}"/>
              </a:ext>
            </a:extLst>
          </p:cNvPr>
          <p:cNvSpPr txBox="1"/>
          <p:nvPr/>
        </p:nvSpPr>
        <p:spPr>
          <a:xfrm>
            <a:off x="991110" y="1000635"/>
            <a:ext cx="1863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tx2"/>
                </a:solidFill>
              </a:rPr>
              <a:t>Conformité réglementaire</a:t>
            </a:r>
            <a:endParaRPr lang="en-US" sz="1200" b="1">
              <a:solidFill>
                <a:schemeClr val="tx2"/>
              </a:solidFill>
            </a:endParaRPr>
          </a:p>
        </p:txBody>
      </p:sp>
      <p:pic>
        <p:nvPicPr>
          <p:cNvPr id="224" name="Image 223">
            <a:extLst>
              <a:ext uri="{FF2B5EF4-FFF2-40B4-BE49-F238E27FC236}">
                <a16:creationId xmlns:a16="http://schemas.microsoft.com/office/drawing/2014/main" id="{DB1A00A0-3E34-6BCE-0CE4-F53D0A24065A}"/>
              </a:ext>
            </a:extLst>
          </p:cNvPr>
          <p:cNvPicPr>
            <a:picLocks noChangeAspect="1"/>
          </p:cNvPicPr>
          <p:nvPr/>
        </p:nvPicPr>
        <p:blipFill>
          <a:blip r:embed="rId2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784246" y="956650"/>
            <a:ext cx="350704" cy="350704"/>
          </a:xfrm>
          <a:prstGeom prst="rect">
            <a:avLst/>
          </a:prstGeom>
        </p:spPr>
      </p:pic>
      <p:pic>
        <p:nvPicPr>
          <p:cNvPr id="225" name="Image 224">
            <a:extLst>
              <a:ext uri="{FF2B5EF4-FFF2-40B4-BE49-F238E27FC236}">
                <a16:creationId xmlns:a16="http://schemas.microsoft.com/office/drawing/2014/main" id="{F58A38FF-ED95-3AEB-EA1E-AC66D61EBB5E}"/>
              </a:ext>
            </a:extLst>
          </p:cNvPr>
          <p:cNvPicPr>
            <a:picLocks noChangeAspect="1"/>
          </p:cNvPicPr>
          <p:nvPr/>
        </p:nvPicPr>
        <p:blipFill>
          <a:blip r:embed="rId2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884" y="3678461"/>
            <a:ext cx="350704" cy="350704"/>
          </a:xfrm>
          <a:prstGeom prst="rect">
            <a:avLst/>
          </a:prstGeom>
        </p:spPr>
      </p:pic>
      <p:pic>
        <p:nvPicPr>
          <p:cNvPr id="226" name="Image 225">
            <a:extLst>
              <a:ext uri="{FF2B5EF4-FFF2-40B4-BE49-F238E27FC236}">
                <a16:creationId xmlns:a16="http://schemas.microsoft.com/office/drawing/2014/main" id="{A5C064FF-3C4C-8D76-674F-C8D27125F6FC}"/>
              </a:ext>
            </a:extLst>
          </p:cNvPr>
          <p:cNvPicPr>
            <a:picLocks noChangeAspect="1"/>
          </p:cNvPicPr>
          <p:nvPr/>
        </p:nvPicPr>
        <p:blipFill>
          <a:blip r:embed="rId2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63656" y="2111100"/>
            <a:ext cx="350704" cy="350704"/>
          </a:xfrm>
          <a:prstGeom prst="rect">
            <a:avLst/>
          </a:prstGeom>
        </p:spPr>
      </p:pic>
      <p:pic>
        <p:nvPicPr>
          <p:cNvPr id="227" name="Image 226">
            <a:extLst>
              <a:ext uri="{FF2B5EF4-FFF2-40B4-BE49-F238E27FC236}">
                <a16:creationId xmlns:a16="http://schemas.microsoft.com/office/drawing/2014/main" id="{F8550157-5D92-2445-EE4E-8C81F644ACB0}"/>
              </a:ext>
            </a:extLst>
          </p:cNvPr>
          <p:cNvPicPr>
            <a:picLocks noChangeAspect="1"/>
          </p:cNvPicPr>
          <p:nvPr/>
        </p:nvPicPr>
        <p:blipFill>
          <a:blip r:embed="rId2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89936" y="2776904"/>
            <a:ext cx="350704" cy="350704"/>
          </a:xfrm>
          <a:prstGeom prst="rect">
            <a:avLst/>
          </a:prstGeom>
        </p:spPr>
      </p:pic>
      <p:pic>
        <p:nvPicPr>
          <p:cNvPr id="228" name="Image 227">
            <a:extLst>
              <a:ext uri="{FF2B5EF4-FFF2-40B4-BE49-F238E27FC236}">
                <a16:creationId xmlns:a16="http://schemas.microsoft.com/office/drawing/2014/main" id="{7A49C560-38AB-0A49-0397-AEFB1AE39562}"/>
              </a:ext>
            </a:extLst>
          </p:cNvPr>
          <p:cNvPicPr>
            <a:picLocks noChangeAspect="1"/>
          </p:cNvPicPr>
          <p:nvPr/>
        </p:nvPicPr>
        <p:blipFill>
          <a:blip r:embed="rId29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38027" y="2991055"/>
            <a:ext cx="350704" cy="35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9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/>
      <p:bldP spid="215" grpId="0"/>
      <p:bldP spid="219" grpId="0"/>
      <p:bldP spid="2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9E62EC-A09A-825C-40F3-325FA678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Facteurs</a:t>
            </a:r>
            <a:r>
              <a:rPr lang="en-GB"/>
              <a:t> de succès </a:t>
            </a:r>
            <a:r>
              <a:rPr lang="en-GB" err="1"/>
              <a:t>principaux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9BB470-DC40-F78F-7071-05D302214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F850D7-1DA6-18F6-73A1-626CC1F3F9A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A0C54D-DC67-7D34-C641-D7D6FE4D4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25FE0EC-6698-DCC1-0567-3A37DC694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780005"/>
            <a:ext cx="7931727" cy="405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24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Quelques informations pratiques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94155"/>
            <a:ext cx="4183512" cy="3744416"/>
          </a:xfrm>
        </p:spPr>
        <p:txBody>
          <a:bodyPr/>
          <a:lstStyle/>
          <a:p>
            <a:r>
              <a:rPr lang="fr-FR" sz="1600"/>
              <a:t>Merci de couper vos micros et caméras</a:t>
            </a:r>
          </a:p>
          <a:p>
            <a:pPr marL="0" indent="0">
              <a:buNone/>
            </a:pPr>
            <a:endParaRPr lang="fr-FR" sz="1600"/>
          </a:p>
          <a:p>
            <a:r>
              <a:rPr lang="fr-FR" sz="1600"/>
              <a:t>Une session de questions-réponses est prévue après chaque intervention. Pour participer :</a:t>
            </a:r>
          </a:p>
          <a:p>
            <a:pPr lvl="1"/>
            <a:r>
              <a:rPr lang="fr-FR" sz="1400"/>
              <a:t>Utilisez le chat écrit</a:t>
            </a:r>
          </a:p>
          <a:p>
            <a:pPr lvl="1"/>
            <a:r>
              <a:rPr lang="fr-FR" sz="1400"/>
              <a:t>Précisez dans le chat si vous souhaitez intervenir à l’oral</a:t>
            </a:r>
          </a:p>
          <a:p>
            <a:pPr marL="457189" lvl="1" indent="0">
              <a:buNone/>
            </a:pPr>
            <a:endParaRPr lang="fr-FR" sz="1400"/>
          </a:p>
          <a:p>
            <a:r>
              <a:rPr lang="fr-FR" sz="1600"/>
              <a:t>Les présentations seront disponibles sur l’extranet ALLICE sous quelques jours.</a:t>
            </a:r>
          </a:p>
          <a:p>
            <a:endParaRPr lang="fr-FR" sz="1600"/>
          </a:p>
          <a:p>
            <a:r>
              <a:rPr lang="fr-FR" sz="1600"/>
              <a:t>Contactez le 06 27 38 26 76 en cas de souci technique</a:t>
            </a:r>
          </a:p>
          <a:p>
            <a:endParaRPr lang="fr-FR" sz="1600"/>
          </a:p>
          <a:p>
            <a:endParaRPr lang="fr-FR" sz="1600"/>
          </a:p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713" y="994154"/>
            <a:ext cx="3338375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57666" y="994154"/>
            <a:ext cx="597267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713" y="2367517"/>
            <a:ext cx="3338375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941108" y="2367517"/>
            <a:ext cx="298633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6203399" y="4183892"/>
            <a:ext cx="1775063" cy="340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Courier New" panose="02070309020205020404" pitchFamily="49" charset="0"/>
              <a:buChar char="o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fr-FR" sz="1600">
                <a:solidFill>
                  <a:schemeClr val="accent3"/>
                </a:solidFill>
              </a:rPr>
              <a:t>Bon visionnage !</a:t>
            </a:r>
          </a:p>
        </p:txBody>
      </p:sp>
    </p:spTree>
    <p:extLst>
      <p:ext uri="{BB962C8B-B14F-4D97-AF65-F5344CB8AC3E}">
        <p14:creationId xmlns:p14="http://schemas.microsoft.com/office/powerpoint/2010/main" val="512202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9E62EC-A09A-825C-40F3-325FA678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Freins</a:t>
            </a:r>
            <a:r>
              <a:rPr lang="en-GB"/>
              <a:t> </a:t>
            </a:r>
            <a:r>
              <a:rPr lang="en-GB" err="1"/>
              <a:t>majeurs</a:t>
            </a:r>
            <a:r>
              <a:rPr lang="en-GB"/>
              <a:t> dans </a:t>
            </a:r>
            <a:r>
              <a:rPr lang="en-GB" err="1"/>
              <a:t>l’amelioration</a:t>
            </a:r>
            <a:r>
              <a:rPr lang="en-GB"/>
              <a:t> de </a:t>
            </a:r>
            <a:r>
              <a:rPr lang="en-GB" err="1"/>
              <a:t>l’efficacité</a:t>
            </a:r>
            <a:r>
              <a:rPr lang="en-GB"/>
              <a:t> </a:t>
            </a:r>
            <a:r>
              <a:rPr lang="en-GB" err="1"/>
              <a:t>énergétique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59BB470-DC40-F78F-7071-05D302214A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F850D7-1DA6-18F6-73A1-626CC1F3F9A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A0C54D-DC67-7D34-C641-D7D6FE4D4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2F7C4E7-5677-0ABE-59A9-4EEAB956A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39" y="796311"/>
            <a:ext cx="7670840" cy="424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45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A01326-5E35-64B9-B501-939A542D6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Freins</a:t>
            </a:r>
            <a:r>
              <a:rPr lang="en-GB"/>
              <a:t> </a:t>
            </a:r>
            <a:r>
              <a:rPr lang="en-GB" err="1"/>
              <a:t>majeurs</a:t>
            </a:r>
            <a:r>
              <a:rPr lang="en-GB"/>
              <a:t> dans </a:t>
            </a:r>
            <a:r>
              <a:rPr lang="en-GB" err="1"/>
              <a:t>l’amelioration</a:t>
            </a:r>
            <a:r>
              <a:rPr lang="en-GB"/>
              <a:t> de </a:t>
            </a:r>
            <a:r>
              <a:rPr lang="en-GB" err="1"/>
              <a:t>l’integration</a:t>
            </a:r>
            <a:r>
              <a:rPr lang="en-GB"/>
              <a:t> </a:t>
            </a:r>
            <a:r>
              <a:rPr lang="en-GB" err="1"/>
              <a:t>d’énergies</a:t>
            </a:r>
            <a:r>
              <a:rPr lang="en-GB"/>
              <a:t> alternatives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4A5981-95F8-C798-3F20-3083EADCF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8D89BA-1EE3-997C-7374-02D7C5BAEB3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3FA2BF-0814-BDFB-2F06-6AA85BFCDC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8D019C-960C-065F-7C26-139A3DA98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95" y="825038"/>
            <a:ext cx="8027351" cy="389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97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12F89-0599-E1C5-F929-F4D301D61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0D491E7-22F1-EB6F-44E1-95C62761FF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30F5CD-A85B-F751-98F9-736EF4DAE86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FD6B99F-0218-44BB-97E7-F7FCF7E48779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388EEC-DC0D-807C-D8D4-AEE2B8F071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46BB853-B074-2229-88CA-5A06FBF8B7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44"/>
          <a:stretch/>
        </p:blipFill>
        <p:spPr bwMode="auto">
          <a:xfrm>
            <a:off x="919723" y="2543068"/>
            <a:ext cx="2415496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5E14AD2-7B78-72C0-4E82-666212CC65A9}"/>
              </a:ext>
            </a:extLst>
          </p:cNvPr>
          <p:cNvSpPr/>
          <p:nvPr/>
        </p:nvSpPr>
        <p:spPr>
          <a:xfrm>
            <a:off x="1220117" y="2543068"/>
            <a:ext cx="298633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35FB835-43BD-01A4-B859-EF60EB3B5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128" y="2045873"/>
            <a:ext cx="2415496" cy="133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èche droite 8">
            <a:extLst>
              <a:ext uri="{FF2B5EF4-FFF2-40B4-BE49-F238E27FC236}">
                <a16:creationId xmlns:a16="http://schemas.microsoft.com/office/drawing/2014/main" id="{58B2A618-F316-A08C-6618-F1EC23EBB34E}"/>
              </a:ext>
            </a:extLst>
          </p:cNvPr>
          <p:cNvSpPr/>
          <p:nvPr/>
        </p:nvSpPr>
        <p:spPr>
          <a:xfrm>
            <a:off x="3885558" y="2563588"/>
            <a:ext cx="606480" cy="298610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65B8C1C-4AF0-77E0-C171-AAC1174A9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42526"/>
            <a:ext cx="7521262" cy="702071"/>
          </a:xfrm>
        </p:spPr>
        <p:txBody>
          <a:bodyPr/>
          <a:lstStyle/>
          <a:p>
            <a:r>
              <a:rPr lang="fr-FR"/>
              <a:t>Des questions ?</a:t>
            </a:r>
          </a:p>
        </p:txBody>
      </p:sp>
    </p:spTree>
    <p:extLst>
      <p:ext uri="{BB962C8B-B14F-4D97-AF65-F5344CB8AC3E}">
        <p14:creationId xmlns:p14="http://schemas.microsoft.com/office/powerpoint/2010/main" val="2258683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46A7D992-51A3-E143-8307-7613E7B5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/>
              <a:t>Zoom sur la procédure de raccordement électrique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F6AA72-2E2E-2DC9-B278-D4959744FE0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EEB0EBA-4384-4184-1890-4EF689C37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5" y="3370397"/>
            <a:ext cx="1680724" cy="48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32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277BA6-F603-DE48-94AD-83E74CD79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686" y="345758"/>
            <a:ext cx="5490474" cy="1621021"/>
          </a:xfrm>
        </p:spPr>
        <p:txBody>
          <a:bodyPr/>
          <a:lstStyle/>
          <a:p>
            <a:r>
              <a:rPr lang="fr-FR"/>
              <a:t>Implémentation d’une PAC dans un process Industriel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B87AD7D-A577-E74C-9E73-8089D00CCC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211" y="2140609"/>
            <a:ext cx="4824677" cy="467436"/>
          </a:xfrm>
        </p:spPr>
        <p:txBody>
          <a:bodyPr/>
          <a:lstStyle/>
          <a:p>
            <a:r>
              <a:rPr lang="fr-FR"/>
              <a:t>Procédure de raccordement</a:t>
            </a:r>
          </a:p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08DC9BE-7B86-2246-8236-8778F8FC61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94090" y="4626521"/>
            <a:ext cx="1977628" cy="180562"/>
          </a:xfrm>
        </p:spPr>
        <p:txBody>
          <a:bodyPr/>
          <a:lstStyle/>
          <a:p>
            <a:r>
              <a:rPr lang="fr-FR" sz="1200"/>
              <a:t>Alliance – 16/01/2025 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8968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C7AA41D-A7AC-C04B-8116-41BFFBA7846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457189"/>
            <a:fld id="{6B54B0F7-55DD-40D6-B7F4-70B586885C0B}" type="slidenum">
              <a:rPr lang="fr-FR">
                <a:solidFill>
                  <a:srgbClr val="1423DC"/>
                </a:solidFill>
                <a:latin typeface="Enedis"/>
              </a:rPr>
              <a:pPr defTabSz="457189"/>
              <a:t>25</a:t>
            </a:fld>
            <a:endParaRPr lang="fr-FR">
              <a:solidFill>
                <a:srgbClr val="1423DC"/>
              </a:solidFill>
              <a:latin typeface="Enedis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63B4C4F-B088-C642-B4B1-2E46E9102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834" y="724703"/>
            <a:ext cx="5490474" cy="1073371"/>
          </a:xfrm>
        </p:spPr>
        <p:txBody>
          <a:bodyPr/>
          <a:lstStyle/>
          <a:p>
            <a:r>
              <a:rPr lang="fr-FR"/>
              <a:t>Procédures de raccordement</a:t>
            </a:r>
          </a:p>
        </p:txBody>
      </p:sp>
      <p:sp>
        <p:nvSpPr>
          <p:cNvPr id="5" name="Espace réservé du graphique SmartArt 4">
            <a:extLst>
              <a:ext uri="{FF2B5EF4-FFF2-40B4-BE49-F238E27FC236}">
                <a16:creationId xmlns:a16="http://schemas.microsoft.com/office/drawing/2014/main" id="{58A30A2D-9AD1-074A-B8A8-B0C992350427}"/>
              </a:ext>
            </a:extLst>
          </p:cNvPr>
          <p:cNvSpPr>
            <a:spLocks noGrp="1"/>
          </p:cNvSpPr>
          <p:nvPr>
            <p:ph type="dgm" sz="quarter" idx="20"/>
          </p:nvPr>
        </p:nvSpPr>
        <p:spPr>
          <a:xfrm>
            <a:off x="316733" y="1885398"/>
            <a:ext cx="261765" cy="35485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3499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E43EC1-8AB8-4A81-8CB6-25FE40D43D5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8402836" y="4886039"/>
            <a:ext cx="348863" cy="116137"/>
          </a:xfrm>
        </p:spPr>
        <p:txBody>
          <a:bodyPr/>
          <a:lstStyle/>
          <a:p>
            <a:pPr defTabSz="457189"/>
            <a:fld id="{6B54B0F7-55DD-40D6-B7F4-70B586885C0B}" type="slidenum">
              <a:rPr lang="fr-FR">
                <a:solidFill>
                  <a:srgbClr val="1423DC"/>
                </a:solidFill>
                <a:latin typeface="Enedis"/>
              </a:rPr>
              <a:pPr defTabSz="457189"/>
              <a:t>26</a:t>
            </a:fld>
            <a:endParaRPr lang="fr-FR">
              <a:solidFill>
                <a:srgbClr val="1423DC"/>
              </a:solidFill>
              <a:latin typeface="Enedis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962648F8-A629-4DC0-BF14-59FCD2D83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55" y="175078"/>
            <a:ext cx="8341443" cy="668933"/>
          </a:xfrm>
        </p:spPr>
        <p:txBody>
          <a:bodyPr/>
          <a:lstStyle/>
          <a:p>
            <a:pPr algn="ctr"/>
            <a:r>
              <a:rPr lang="fr-FR"/>
              <a:t>Besoin de puissance et raccordement au réseau public de distribution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BBE82A-E8CB-C632-0145-EC27B7418DE6}"/>
              </a:ext>
            </a:extLst>
          </p:cNvPr>
          <p:cNvSpPr txBox="1"/>
          <p:nvPr/>
        </p:nvSpPr>
        <p:spPr>
          <a:xfrm>
            <a:off x="251817" y="2058721"/>
            <a:ext cx="8640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189"/>
            <a:r>
              <a:rPr lang="fr-FR">
                <a:solidFill>
                  <a:srgbClr val="1423DC"/>
                </a:solidFill>
                <a:latin typeface="Enedis"/>
              </a:rPr>
              <a:t>L’implémentation d’une PAC dans un process industriel existant peut se réaliser, dans la mesure ou le site est déjà raccordé au réseau public de distribution :</a:t>
            </a:r>
          </a:p>
          <a:p>
            <a:pPr marL="257175" indent="-257175" algn="just" defTabSz="457189"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1423DC"/>
                </a:solidFill>
                <a:latin typeface="Enedis"/>
              </a:rPr>
              <a:t>soit via une demande d’augmentation de puissance </a:t>
            </a:r>
            <a:r>
              <a:rPr lang="fr-FR" sz="1350" b="1">
                <a:solidFill>
                  <a:srgbClr val="1423DC"/>
                </a:solidFill>
                <a:latin typeface="Enedis"/>
              </a:rPr>
              <a:t>(Enedis-PRO-RAC_15E*)</a:t>
            </a:r>
          </a:p>
          <a:p>
            <a:pPr marL="257175" indent="-257175" algn="just" defTabSz="457189"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1423DC"/>
                </a:solidFill>
                <a:latin typeface="Enedis"/>
              </a:rPr>
              <a:t>soit via une demande de nouveau raccordement </a:t>
            </a:r>
            <a:r>
              <a:rPr lang="fr-FR" sz="1350" b="1">
                <a:solidFill>
                  <a:srgbClr val="1423DC"/>
                </a:solidFill>
                <a:latin typeface="Enedis"/>
              </a:rPr>
              <a:t>(Enedis-PRO-RAC_14E* )</a:t>
            </a:r>
            <a:endParaRPr lang="fr-FR" b="1">
              <a:solidFill>
                <a:srgbClr val="1423DC"/>
              </a:solidFill>
              <a:latin typeface="Enedi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10C71C8-3B82-F876-D328-C50213D00E80}"/>
              </a:ext>
            </a:extLst>
          </p:cNvPr>
          <p:cNvSpPr txBox="1"/>
          <p:nvPr/>
        </p:nvSpPr>
        <p:spPr>
          <a:xfrm>
            <a:off x="251817" y="986052"/>
            <a:ext cx="8640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189"/>
            <a:r>
              <a:rPr lang="fr-FR">
                <a:solidFill>
                  <a:srgbClr val="1423DC"/>
                </a:solidFill>
                <a:latin typeface="Enedis"/>
              </a:rPr>
              <a:t>Compte-tenu des puissances électriques des PAC, </a:t>
            </a:r>
            <a:r>
              <a:rPr lang="fr-FR" sz="1350">
                <a:solidFill>
                  <a:srgbClr val="1423DC"/>
                </a:solidFill>
                <a:latin typeface="Enedis"/>
              </a:rPr>
              <a:t>indiquées lors de la préparation de cette intervention</a:t>
            </a:r>
            <a:r>
              <a:rPr lang="fr-FR">
                <a:solidFill>
                  <a:srgbClr val="1423DC"/>
                </a:solidFill>
                <a:latin typeface="Enedis"/>
              </a:rPr>
              <a:t>, de 1 à 10 MW, le raccordement sera réalisé dans le domaine de tension HTA.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F6BB2FD-5239-AF34-507C-4CE04387CFB5}"/>
              </a:ext>
            </a:extLst>
          </p:cNvPr>
          <p:cNvSpPr txBox="1"/>
          <p:nvPr/>
        </p:nvSpPr>
        <p:spPr>
          <a:xfrm>
            <a:off x="251817" y="3408388"/>
            <a:ext cx="864036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189"/>
            <a:r>
              <a:rPr lang="fr-FR">
                <a:solidFill>
                  <a:srgbClr val="1423DC"/>
                </a:solidFill>
                <a:latin typeface="Enedis"/>
              </a:rPr>
              <a:t>Dans le cas ou des travaux sont nécessaires et qu’ils sont facturables :</a:t>
            </a:r>
          </a:p>
          <a:p>
            <a:pPr marL="257175" indent="-257175" algn="just" defTabSz="457189"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1423DC"/>
                </a:solidFill>
                <a:latin typeface="Enedis"/>
              </a:rPr>
              <a:t>Les formules de prix sont indiquées dans le barème de facturation approuvé par la CRE </a:t>
            </a:r>
            <a:r>
              <a:rPr lang="fr-FR" sz="1350" b="1">
                <a:solidFill>
                  <a:srgbClr val="1423DC"/>
                </a:solidFill>
                <a:latin typeface="Enedis"/>
              </a:rPr>
              <a:t>(Enedis-PRO-RAC_03E*)</a:t>
            </a:r>
            <a:endParaRPr lang="fr-FR" sz="1050" b="1">
              <a:solidFill>
                <a:srgbClr val="1423DC"/>
              </a:solidFill>
              <a:latin typeface="Enedis"/>
            </a:endParaRPr>
          </a:p>
          <a:p>
            <a:pPr marL="257175" indent="-257175" algn="just" defTabSz="457189">
              <a:buFont typeface="Wingdings" panose="05000000000000000000" pitchFamily="2" charset="2"/>
              <a:buChar char="§"/>
            </a:pPr>
            <a:r>
              <a:rPr lang="fr-FR" b="1">
                <a:solidFill>
                  <a:srgbClr val="1423DC"/>
                </a:solidFill>
                <a:latin typeface="Enedis"/>
              </a:rPr>
              <a:t>Le raccordement en soutirage fait l’objet d’une réfaction de 40%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0D3BB6-127D-A459-B2F0-05810F72BF0F}"/>
              </a:ext>
            </a:extLst>
          </p:cNvPr>
          <p:cNvSpPr txBox="1"/>
          <p:nvPr/>
        </p:nvSpPr>
        <p:spPr>
          <a:xfrm>
            <a:off x="1253728" y="4813057"/>
            <a:ext cx="229314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825" b="1">
                <a:solidFill>
                  <a:srgbClr val="1423DC"/>
                </a:solidFill>
                <a:latin typeface="Enedis"/>
              </a:rPr>
              <a:t>* Disponible sur www.enedis.fr/documents</a:t>
            </a:r>
          </a:p>
        </p:txBody>
      </p:sp>
    </p:spTree>
    <p:extLst>
      <p:ext uri="{BB962C8B-B14F-4D97-AF65-F5344CB8AC3E}">
        <p14:creationId xmlns:p14="http://schemas.microsoft.com/office/powerpoint/2010/main" val="3881289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E43EC1-8AB8-4A81-8CB6-25FE40D43D5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8402836" y="4886039"/>
            <a:ext cx="348863" cy="116137"/>
          </a:xfrm>
        </p:spPr>
        <p:txBody>
          <a:bodyPr/>
          <a:lstStyle/>
          <a:p>
            <a:pPr defTabSz="457189"/>
            <a:fld id="{6B54B0F7-55DD-40D6-B7F4-70B586885C0B}" type="slidenum">
              <a:rPr lang="fr-FR">
                <a:solidFill>
                  <a:srgbClr val="1423DC"/>
                </a:solidFill>
                <a:latin typeface="Enedis"/>
              </a:rPr>
              <a:pPr defTabSz="457189"/>
              <a:t>27</a:t>
            </a:fld>
            <a:endParaRPr lang="fr-FR">
              <a:solidFill>
                <a:srgbClr val="1423DC"/>
              </a:solidFill>
              <a:latin typeface="Enedis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A15FAD8-D3AE-FA27-0DE8-3BB796ADE810}"/>
              </a:ext>
            </a:extLst>
          </p:cNvPr>
          <p:cNvSpPr txBox="1">
            <a:spLocks/>
          </p:cNvSpPr>
          <p:nvPr/>
        </p:nvSpPr>
        <p:spPr>
          <a:xfrm>
            <a:off x="3403883" y="167597"/>
            <a:ext cx="2286000" cy="26323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>
            <a:lvl1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Public Sans" pitchFamily="2" charset="0"/>
              <a:buChar char="—"/>
              <a:defRPr sz="1200" b="1" kern="1200">
                <a:solidFill>
                  <a:schemeClr val="tx2"/>
                </a:solidFill>
                <a:latin typeface="Public Sans" pitchFamily="2" charset="0"/>
                <a:ea typeface="+mn-ea"/>
                <a:cs typeface="+mn-cs"/>
              </a:defRPr>
            </a:lvl2pPr>
            <a:lvl3pPr marL="576000" indent="-108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1200" kern="1200">
                <a:solidFill>
                  <a:schemeClr val="tx1"/>
                </a:solidFill>
                <a:latin typeface="Public Sans" pitchFamily="2" charset="0"/>
                <a:ea typeface="+mn-ea"/>
                <a:cs typeface="+mn-cs"/>
              </a:defRPr>
            </a:lvl3pPr>
            <a:lvl4pPr marL="1152000" indent="-216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600" i="1" kern="1200">
                <a:solidFill>
                  <a:schemeClr val="tx1"/>
                </a:solidFill>
                <a:latin typeface="Public Sans" pitchFamily="2" charset="0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783"/>
            <a:r>
              <a:rPr lang="fr-FR">
                <a:solidFill>
                  <a:prstClr val="black"/>
                </a:solidFill>
                <a:latin typeface="Enedis"/>
              </a:rPr>
              <a:t>Besoin de puissance PAC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1E34923D-2270-24F6-DA96-88F2F9291795}"/>
              </a:ext>
            </a:extLst>
          </p:cNvPr>
          <p:cNvSpPr txBox="1">
            <a:spLocks/>
          </p:cNvSpPr>
          <p:nvPr/>
        </p:nvSpPr>
        <p:spPr>
          <a:xfrm>
            <a:off x="3348635" y="636449"/>
            <a:ext cx="2400299" cy="21821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1350">
                <a:solidFill>
                  <a:prstClr val="black"/>
                </a:solidFill>
                <a:latin typeface="Enedis"/>
              </a:rPr>
              <a:t>Définition du besoin par Industriel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DF5603DB-0509-9F5C-0C77-9B92D73CF7F8}"/>
              </a:ext>
            </a:extLst>
          </p:cNvPr>
          <p:cNvSpPr txBox="1">
            <a:spLocks/>
          </p:cNvSpPr>
          <p:nvPr/>
        </p:nvSpPr>
        <p:spPr>
          <a:xfrm>
            <a:off x="1596630" y="1067500"/>
            <a:ext cx="2400299" cy="33926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825">
                <a:solidFill>
                  <a:prstClr val="black"/>
                </a:solidFill>
                <a:latin typeface="Enedis"/>
              </a:rPr>
              <a:t>Demande d’augmentation de puissance souscrite auprès de son fournisseur d’énergie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CCFDD7C-37FD-C7E4-2D80-EF4B5E7AE0CB}"/>
              </a:ext>
            </a:extLst>
          </p:cNvPr>
          <p:cNvSpPr txBox="1">
            <a:spLocks/>
          </p:cNvSpPr>
          <p:nvPr/>
        </p:nvSpPr>
        <p:spPr>
          <a:xfrm>
            <a:off x="2181694" y="4892869"/>
            <a:ext cx="1222189" cy="21837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900">
                <a:solidFill>
                  <a:prstClr val="black"/>
                </a:solidFill>
                <a:latin typeface="Enedis"/>
              </a:rPr>
              <a:t>Solde de la F180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3FA01DA-2B47-77EE-E419-F9E1427535AB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>
            <a:off x="4546883" y="430834"/>
            <a:ext cx="1902" cy="205615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2E65931-75DC-F8D6-F6A9-C8E5DE73A7E1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 flipH="1">
            <a:off x="2796780" y="854662"/>
            <a:ext cx="1752005" cy="21283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147B201-EB89-E595-7948-5E65D9C2B751}"/>
              </a:ext>
            </a:extLst>
          </p:cNvPr>
          <p:cNvCxnSpPr>
            <a:cxnSpLocks/>
            <a:stCxn id="7" idx="2"/>
            <a:endCxn id="155" idx="0"/>
          </p:cNvCxnSpPr>
          <p:nvPr/>
        </p:nvCxnSpPr>
        <p:spPr>
          <a:xfrm>
            <a:off x="2796780" y="1406764"/>
            <a:ext cx="284" cy="28898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Losange 16">
            <a:extLst>
              <a:ext uri="{FF2B5EF4-FFF2-40B4-BE49-F238E27FC236}">
                <a16:creationId xmlns:a16="http://schemas.microsoft.com/office/drawing/2014/main" id="{7FD5F8FB-42AE-3CF4-21F3-B046387A56BE}"/>
              </a:ext>
            </a:extLst>
          </p:cNvPr>
          <p:cNvSpPr/>
          <p:nvPr/>
        </p:nvSpPr>
        <p:spPr>
          <a:xfrm>
            <a:off x="2167029" y="2455208"/>
            <a:ext cx="1251682" cy="553133"/>
          </a:xfrm>
          <a:prstGeom prst="diamond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825">
                <a:solidFill>
                  <a:prstClr val="white"/>
                </a:solidFill>
                <a:latin typeface="Enedis"/>
              </a:rPr>
              <a:t>Travaux réseaux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5B0630E2-399D-6E1A-2926-4EFC5FAF7936}"/>
              </a:ext>
            </a:extLst>
          </p:cNvPr>
          <p:cNvCxnSpPr>
            <a:cxnSpLocks/>
            <a:stCxn id="155" idx="2"/>
            <a:endCxn id="17" idx="0"/>
          </p:cNvCxnSpPr>
          <p:nvPr/>
        </p:nvCxnSpPr>
        <p:spPr>
          <a:xfrm flipH="1">
            <a:off x="2792870" y="2244213"/>
            <a:ext cx="0" cy="21099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9" name="Losange 18">
            <a:extLst>
              <a:ext uri="{FF2B5EF4-FFF2-40B4-BE49-F238E27FC236}">
                <a16:creationId xmlns:a16="http://schemas.microsoft.com/office/drawing/2014/main" id="{C8E84A6D-D8E0-4EB7-1518-33468476311B}"/>
              </a:ext>
            </a:extLst>
          </p:cNvPr>
          <p:cNvSpPr/>
          <p:nvPr/>
        </p:nvSpPr>
        <p:spPr>
          <a:xfrm>
            <a:off x="2080490" y="3168366"/>
            <a:ext cx="1418159" cy="556193"/>
          </a:xfrm>
          <a:prstGeom prst="diamond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788">
                <a:solidFill>
                  <a:prstClr val="white"/>
                </a:solidFill>
                <a:latin typeface="Enedis"/>
              </a:rPr>
              <a:t>Facturables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5E4BF8A-4433-A423-453E-6D7BF4715296}"/>
              </a:ext>
            </a:extLst>
          </p:cNvPr>
          <p:cNvCxnSpPr>
            <a:cxnSpLocks/>
            <a:stCxn id="17" idx="2"/>
            <a:endCxn id="19" idx="0"/>
          </p:cNvCxnSpPr>
          <p:nvPr/>
        </p:nvCxnSpPr>
        <p:spPr>
          <a:xfrm flipH="1">
            <a:off x="2789570" y="3008341"/>
            <a:ext cx="0" cy="16002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0F5A7B68-2205-0618-0F90-3E7E5AE3A133}"/>
              </a:ext>
            </a:extLst>
          </p:cNvPr>
          <p:cNvSpPr txBox="1"/>
          <p:nvPr/>
        </p:nvSpPr>
        <p:spPr>
          <a:xfrm>
            <a:off x="2820277" y="2986503"/>
            <a:ext cx="33134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Oui</a:t>
            </a: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3A6A0C3-B7CE-F3A4-7C9A-B90045D716F8}"/>
              </a:ext>
            </a:extLst>
          </p:cNvPr>
          <p:cNvCxnSpPr>
            <a:cxnSpLocks/>
            <a:stCxn id="19" idx="2"/>
            <a:endCxn id="33" idx="0"/>
          </p:cNvCxnSpPr>
          <p:nvPr/>
        </p:nvCxnSpPr>
        <p:spPr>
          <a:xfrm>
            <a:off x="2789570" y="3724558"/>
            <a:ext cx="0" cy="126233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6A7DF9D8-77F7-5F81-6689-8DDABABA4B27}"/>
              </a:ext>
            </a:extLst>
          </p:cNvPr>
          <p:cNvSpPr txBox="1"/>
          <p:nvPr/>
        </p:nvSpPr>
        <p:spPr>
          <a:xfrm>
            <a:off x="1066210" y="1451512"/>
            <a:ext cx="166979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srgbClr val="2382D2"/>
                </a:solidFill>
                <a:latin typeface="Enedis"/>
              </a:rPr>
              <a:t>F180 – catalogue des prestations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6853D6A4-7DD5-A26F-016C-CE515931B59D}"/>
              </a:ext>
            </a:extLst>
          </p:cNvPr>
          <p:cNvSpPr txBox="1">
            <a:spLocks/>
          </p:cNvSpPr>
          <p:nvPr/>
        </p:nvSpPr>
        <p:spPr>
          <a:xfrm>
            <a:off x="2181694" y="4460824"/>
            <a:ext cx="1222351" cy="28549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900">
                <a:solidFill>
                  <a:prstClr val="black"/>
                </a:solidFill>
                <a:latin typeface="Enedis"/>
              </a:rPr>
              <a:t>Réalisation des Travaux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52E31A6-DEF5-2248-D89F-D8C691375870}"/>
              </a:ext>
            </a:extLst>
          </p:cNvPr>
          <p:cNvCxnSpPr>
            <a:cxnSpLocks/>
            <a:stCxn id="33" idx="1"/>
            <a:endCxn id="35" idx="3"/>
          </p:cNvCxnSpPr>
          <p:nvPr/>
        </p:nvCxnSpPr>
        <p:spPr>
          <a:xfrm flipH="1">
            <a:off x="1761536" y="4068521"/>
            <a:ext cx="405836" cy="1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 : en angle 28">
            <a:extLst>
              <a:ext uri="{FF2B5EF4-FFF2-40B4-BE49-F238E27FC236}">
                <a16:creationId xmlns:a16="http://schemas.microsoft.com/office/drawing/2014/main" id="{F72CF61E-D7B0-BF02-FEC7-37AA947EA678}"/>
              </a:ext>
            </a:extLst>
          </p:cNvPr>
          <p:cNvCxnSpPr>
            <a:cxnSpLocks/>
            <a:stCxn id="19" idx="1"/>
            <a:endCxn id="26" idx="1"/>
          </p:cNvCxnSpPr>
          <p:nvPr/>
        </p:nvCxnSpPr>
        <p:spPr>
          <a:xfrm rot="10800000" flipH="1" flipV="1">
            <a:off x="2080490" y="3446462"/>
            <a:ext cx="101204" cy="1157107"/>
          </a:xfrm>
          <a:prstGeom prst="bentConnector3">
            <a:avLst>
              <a:gd name="adj1" fmla="val -127058"/>
            </a:avLst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" name="Sous-titre 2">
            <a:extLst>
              <a:ext uri="{FF2B5EF4-FFF2-40B4-BE49-F238E27FC236}">
                <a16:creationId xmlns:a16="http://schemas.microsoft.com/office/drawing/2014/main" id="{142C51E9-9B49-DFEA-238B-E971E8264B20}"/>
              </a:ext>
            </a:extLst>
          </p:cNvPr>
          <p:cNvSpPr txBox="1">
            <a:spLocks/>
          </p:cNvSpPr>
          <p:nvPr/>
        </p:nvSpPr>
        <p:spPr>
          <a:xfrm>
            <a:off x="376542" y="2609256"/>
            <a:ext cx="768748" cy="26141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750">
                <a:solidFill>
                  <a:prstClr val="black"/>
                </a:solidFill>
                <a:latin typeface="Enedis"/>
              </a:rPr>
              <a:t>Interventions Techniques</a:t>
            </a:r>
          </a:p>
        </p:txBody>
      </p:sp>
      <p:cxnSp>
        <p:nvCxnSpPr>
          <p:cNvPr id="31" name="Connecteur : en angle 30">
            <a:extLst>
              <a:ext uri="{FF2B5EF4-FFF2-40B4-BE49-F238E27FC236}">
                <a16:creationId xmlns:a16="http://schemas.microsoft.com/office/drawing/2014/main" id="{BD87AF54-AE49-97A1-11B3-59C6E79ACB49}"/>
              </a:ext>
            </a:extLst>
          </p:cNvPr>
          <p:cNvCxnSpPr>
            <a:cxnSpLocks/>
            <a:stCxn id="30" idx="2"/>
            <a:endCxn id="12" idx="1"/>
          </p:cNvCxnSpPr>
          <p:nvPr/>
        </p:nvCxnSpPr>
        <p:spPr>
          <a:xfrm rot="16200000" flipH="1">
            <a:off x="405612" y="3225976"/>
            <a:ext cx="2131385" cy="1420778"/>
          </a:xfrm>
          <a:prstGeom prst="bentConnector2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C64ED8E4-EC54-0D7B-2CCE-4FF2E46B2834}"/>
              </a:ext>
            </a:extLst>
          </p:cNvPr>
          <p:cNvCxnSpPr>
            <a:cxnSpLocks/>
            <a:stCxn id="17" idx="1"/>
            <a:endCxn id="30" idx="3"/>
          </p:cNvCxnSpPr>
          <p:nvPr/>
        </p:nvCxnSpPr>
        <p:spPr>
          <a:xfrm flipH="1">
            <a:off x="1145290" y="2731775"/>
            <a:ext cx="1021739" cy="819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3" name="Losange 32">
            <a:extLst>
              <a:ext uri="{FF2B5EF4-FFF2-40B4-BE49-F238E27FC236}">
                <a16:creationId xmlns:a16="http://schemas.microsoft.com/office/drawing/2014/main" id="{B560BFA8-BDBC-5D54-24AD-32408A3A95DE}"/>
              </a:ext>
            </a:extLst>
          </p:cNvPr>
          <p:cNvSpPr/>
          <p:nvPr/>
        </p:nvSpPr>
        <p:spPr>
          <a:xfrm>
            <a:off x="2167372" y="3850791"/>
            <a:ext cx="1251682" cy="435461"/>
          </a:xfrm>
          <a:prstGeom prst="diamond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825">
                <a:solidFill>
                  <a:prstClr val="white"/>
                </a:solidFill>
                <a:latin typeface="Enedis"/>
              </a:rPr>
              <a:t>Offre Rac</a:t>
            </a: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39434589-D187-31A2-FF0F-33079486333B}"/>
              </a:ext>
            </a:extLst>
          </p:cNvPr>
          <p:cNvCxnSpPr>
            <a:cxnSpLocks/>
            <a:stCxn id="33" idx="2"/>
            <a:endCxn id="26" idx="0"/>
          </p:cNvCxnSpPr>
          <p:nvPr/>
        </p:nvCxnSpPr>
        <p:spPr>
          <a:xfrm flipH="1">
            <a:off x="2792869" y="4286252"/>
            <a:ext cx="344" cy="17457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5" name="Sous-titre 2">
            <a:extLst>
              <a:ext uri="{FF2B5EF4-FFF2-40B4-BE49-F238E27FC236}">
                <a16:creationId xmlns:a16="http://schemas.microsoft.com/office/drawing/2014/main" id="{187003E3-44D4-542F-D20B-43A13B9851FD}"/>
              </a:ext>
            </a:extLst>
          </p:cNvPr>
          <p:cNvSpPr txBox="1">
            <a:spLocks/>
          </p:cNvSpPr>
          <p:nvPr/>
        </p:nvSpPr>
        <p:spPr>
          <a:xfrm>
            <a:off x="1055689" y="3939719"/>
            <a:ext cx="705848" cy="26141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750">
                <a:solidFill>
                  <a:prstClr val="black"/>
                </a:solidFill>
                <a:latin typeface="Enedis"/>
              </a:rPr>
              <a:t>Abandon F180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05FD155-02D0-18FE-062D-2BAC2568F73C}"/>
              </a:ext>
            </a:extLst>
          </p:cNvPr>
          <p:cNvSpPr txBox="1"/>
          <p:nvPr/>
        </p:nvSpPr>
        <p:spPr>
          <a:xfrm>
            <a:off x="1970107" y="3881769"/>
            <a:ext cx="380576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Non</a:t>
            </a:r>
          </a:p>
        </p:txBody>
      </p: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D307990D-E756-377C-E9D6-0CCFDE9F79D2}"/>
              </a:ext>
            </a:extLst>
          </p:cNvPr>
          <p:cNvCxnSpPr>
            <a:cxnSpLocks/>
            <a:stCxn id="26" idx="2"/>
            <a:endCxn id="12" idx="0"/>
          </p:cNvCxnSpPr>
          <p:nvPr/>
        </p:nvCxnSpPr>
        <p:spPr>
          <a:xfrm flipH="1">
            <a:off x="2792789" y="4746314"/>
            <a:ext cx="81" cy="14655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90104630-B4C0-71DE-EA74-03F0FDADD61F}"/>
              </a:ext>
            </a:extLst>
          </p:cNvPr>
          <p:cNvCxnSpPr>
            <a:cxnSpLocks/>
            <a:stCxn id="6" idx="2"/>
            <a:endCxn id="39" idx="0"/>
          </p:cNvCxnSpPr>
          <p:nvPr/>
        </p:nvCxnSpPr>
        <p:spPr>
          <a:xfrm>
            <a:off x="4548784" y="854662"/>
            <a:ext cx="2277569" cy="26547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ous-titre 2">
            <a:extLst>
              <a:ext uri="{FF2B5EF4-FFF2-40B4-BE49-F238E27FC236}">
                <a16:creationId xmlns:a16="http://schemas.microsoft.com/office/drawing/2014/main" id="{2B98A467-4353-B9B7-251E-880EC1ED116A}"/>
              </a:ext>
            </a:extLst>
          </p:cNvPr>
          <p:cNvSpPr txBox="1">
            <a:spLocks/>
          </p:cNvSpPr>
          <p:nvPr/>
        </p:nvSpPr>
        <p:spPr>
          <a:xfrm>
            <a:off x="5683353" y="1120137"/>
            <a:ext cx="2286000" cy="31399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825">
                <a:solidFill>
                  <a:prstClr val="black"/>
                </a:solidFill>
                <a:latin typeface="Public Sans Light"/>
              </a:rPr>
              <a:t>Demande nouveau raccordement sur le portail Enedis.fr</a:t>
            </a:r>
          </a:p>
        </p:txBody>
      </p:sp>
      <p:sp>
        <p:nvSpPr>
          <p:cNvPr id="40" name="Sous-titre 2">
            <a:extLst>
              <a:ext uri="{FF2B5EF4-FFF2-40B4-BE49-F238E27FC236}">
                <a16:creationId xmlns:a16="http://schemas.microsoft.com/office/drawing/2014/main" id="{373B8380-DE4E-9D0F-92EA-C07F5326BE77}"/>
              </a:ext>
            </a:extLst>
          </p:cNvPr>
          <p:cNvSpPr txBox="1">
            <a:spLocks/>
          </p:cNvSpPr>
          <p:nvPr/>
        </p:nvSpPr>
        <p:spPr>
          <a:xfrm>
            <a:off x="6293034" y="4731655"/>
            <a:ext cx="1090925" cy="30053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Mise à disposition du raccordement</a:t>
            </a:r>
          </a:p>
        </p:txBody>
      </p:sp>
      <p:sp>
        <p:nvSpPr>
          <p:cNvPr id="41" name="Losange 40">
            <a:extLst>
              <a:ext uri="{FF2B5EF4-FFF2-40B4-BE49-F238E27FC236}">
                <a16:creationId xmlns:a16="http://schemas.microsoft.com/office/drawing/2014/main" id="{AE1D8C7C-F13F-C651-72C8-F70EBC1020CF}"/>
              </a:ext>
            </a:extLst>
          </p:cNvPr>
          <p:cNvSpPr/>
          <p:nvPr/>
        </p:nvSpPr>
        <p:spPr>
          <a:xfrm>
            <a:off x="6179221" y="1588989"/>
            <a:ext cx="1301021" cy="553133"/>
          </a:xfrm>
          <a:prstGeom prst="diamond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825">
                <a:solidFill>
                  <a:prstClr val="white"/>
                </a:solidFill>
                <a:latin typeface="Public Sans Light"/>
              </a:rPr>
              <a:t>Offre Rac</a:t>
            </a:r>
          </a:p>
        </p:txBody>
      </p:sp>
      <p:cxnSp>
        <p:nvCxnSpPr>
          <p:cNvPr id="64" name="Connecteur droit avec flèche 63">
            <a:extLst>
              <a:ext uri="{FF2B5EF4-FFF2-40B4-BE49-F238E27FC236}">
                <a16:creationId xmlns:a16="http://schemas.microsoft.com/office/drawing/2014/main" id="{9BCB173D-A9BE-F443-D293-0D3DCD4DBEB3}"/>
              </a:ext>
            </a:extLst>
          </p:cNvPr>
          <p:cNvCxnSpPr>
            <a:cxnSpLocks/>
            <a:stCxn id="41" idx="2"/>
            <a:endCxn id="79" idx="0"/>
          </p:cNvCxnSpPr>
          <p:nvPr/>
        </p:nvCxnSpPr>
        <p:spPr>
          <a:xfrm>
            <a:off x="6829731" y="2142122"/>
            <a:ext cx="0" cy="18782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0C36824A-AB84-78D2-E250-ED833E1E967F}"/>
              </a:ext>
            </a:extLst>
          </p:cNvPr>
          <p:cNvCxnSpPr>
            <a:cxnSpLocks/>
            <a:stCxn id="79" idx="2"/>
            <a:endCxn id="71" idx="0"/>
          </p:cNvCxnSpPr>
          <p:nvPr/>
        </p:nvCxnSpPr>
        <p:spPr>
          <a:xfrm>
            <a:off x="6832687" y="2764492"/>
            <a:ext cx="0" cy="14288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ous-titre 2">
            <a:extLst>
              <a:ext uri="{FF2B5EF4-FFF2-40B4-BE49-F238E27FC236}">
                <a16:creationId xmlns:a16="http://schemas.microsoft.com/office/drawing/2014/main" id="{65576AFA-DAEF-AA03-2E06-9D4A18D61839}"/>
              </a:ext>
            </a:extLst>
          </p:cNvPr>
          <p:cNvSpPr txBox="1">
            <a:spLocks/>
          </p:cNvSpPr>
          <p:nvPr/>
        </p:nvSpPr>
        <p:spPr>
          <a:xfrm>
            <a:off x="6221320" y="3620275"/>
            <a:ext cx="1222351" cy="40308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Réalisation des Travaux par Industriel</a:t>
            </a:r>
          </a:p>
        </p:txBody>
      </p:sp>
      <p:cxnSp>
        <p:nvCxnSpPr>
          <p:cNvPr id="70" name="Connecteur droit avec flèche 69">
            <a:extLst>
              <a:ext uri="{FF2B5EF4-FFF2-40B4-BE49-F238E27FC236}">
                <a16:creationId xmlns:a16="http://schemas.microsoft.com/office/drawing/2014/main" id="{78C3F62D-054B-C933-4389-109BF1773013}"/>
              </a:ext>
            </a:extLst>
          </p:cNvPr>
          <p:cNvCxnSpPr>
            <a:cxnSpLocks/>
            <a:stCxn id="71" idx="1"/>
            <a:endCxn id="73" idx="3"/>
          </p:cNvCxnSpPr>
          <p:nvPr/>
        </p:nvCxnSpPr>
        <p:spPr>
          <a:xfrm flipH="1">
            <a:off x="5722726" y="3192384"/>
            <a:ext cx="247124" cy="3708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Losange 70">
            <a:extLst>
              <a:ext uri="{FF2B5EF4-FFF2-40B4-BE49-F238E27FC236}">
                <a16:creationId xmlns:a16="http://schemas.microsoft.com/office/drawing/2014/main" id="{8873BBB2-F769-83B7-CA39-11248FB43F61}"/>
              </a:ext>
            </a:extLst>
          </p:cNvPr>
          <p:cNvSpPr/>
          <p:nvPr/>
        </p:nvSpPr>
        <p:spPr>
          <a:xfrm>
            <a:off x="5969850" y="2907381"/>
            <a:ext cx="1729321" cy="570006"/>
          </a:xfrm>
          <a:prstGeom prst="diamond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fr-FR" sz="825">
                <a:solidFill>
                  <a:prstClr val="white"/>
                </a:solidFill>
                <a:latin typeface="Public Sans Light"/>
              </a:rPr>
              <a:t>Convention raccordement</a:t>
            </a:r>
          </a:p>
        </p:txBody>
      </p:sp>
      <p:cxnSp>
        <p:nvCxnSpPr>
          <p:cNvPr id="72" name="Connecteur droit avec flèche 71">
            <a:extLst>
              <a:ext uri="{FF2B5EF4-FFF2-40B4-BE49-F238E27FC236}">
                <a16:creationId xmlns:a16="http://schemas.microsoft.com/office/drawing/2014/main" id="{70109CD5-2911-8C73-E97E-D39C45664969}"/>
              </a:ext>
            </a:extLst>
          </p:cNvPr>
          <p:cNvCxnSpPr>
            <a:cxnSpLocks/>
            <a:stCxn id="71" idx="2"/>
            <a:endCxn id="69" idx="0"/>
          </p:cNvCxnSpPr>
          <p:nvPr/>
        </p:nvCxnSpPr>
        <p:spPr>
          <a:xfrm flipH="1">
            <a:off x="6832496" y="3477387"/>
            <a:ext cx="0" cy="14288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ous-titre 2">
            <a:extLst>
              <a:ext uri="{FF2B5EF4-FFF2-40B4-BE49-F238E27FC236}">
                <a16:creationId xmlns:a16="http://schemas.microsoft.com/office/drawing/2014/main" id="{CAA40FFE-CAA1-C03F-6E53-911137C1DE9D}"/>
              </a:ext>
            </a:extLst>
          </p:cNvPr>
          <p:cNvSpPr txBox="1">
            <a:spLocks/>
          </p:cNvSpPr>
          <p:nvPr/>
        </p:nvSpPr>
        <p:spPr>
          <a:xfrm>
            <a:off x="5104485" y="3111848"/>
            <a:ext cx="618241" cy="16848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750">
                <a:solidFill>
                  <a:prstClr val="black"/>
                </a:solidFill>
                <a:latin typeface="Public Sans Light"/>
              </a:rPr>
              <a:t>Abandon</a:t>
            </a:r>
            <a:endParaRPr lang="fr-FR" sz="900">
              <a:solidFill>
                <a:prstClr val="black"/>
              </a:solidFill>
              <a:latin typeface="Public Sans Light"/>
            </a:endParaRPr>
          </a:p>
        </p:txBody>
      </p:sp>
      <p:cxnSp>
        <p:nvCxnSpPr>
          <p:cNvPr id="75" name="Connecteur droit avec flèche 74">
            <a:extLst>
              <a:ext uri="{FF2B5EF4-FFF2-40B4-BE49-F238E27FC236}">
                <a16:creationId xmlns:a16="http://schemas.microsoft.com/office/drawing/2014/main" id="{2C7D302E-9855-84EF-C774-F9214BABAEC8}"/>
              </a:ext>
            </a:extLst>
          </p:cNvPr>
          <p:cNvCxnSpPr>
            <a:cxnSpLocks/>
            <a:stCxn id="69" idx="2"/>
            <a:endCxn id="81" idx="0"/>
          </p:cNvCxnSpPr>
          <p:nvPr/>
        </p:nvCxnSpPr>
        <p:spPr>
          <a:xfrm>
            <a:off x="6832496" y="4023363"/>
            <a:ext cx="643" cy="19587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C234CAE5-FBFE-2D4A-429E-8A804C810FEF}"/>
              </a:ext>
            </a:extLst>
          </p:cNvPr>
          <p:cNvCxnSpPr>
            <a:cxnSpLocks/>
            <a:stCxn id="41" idx="1"/>
            <a:endCxn id="77" idx="3"/>
          </p:cNvCxnSpPr>
          <p:nvPr/>
        </p:nvCxnSpPr>
        <p:spPr>
          <a:xfrm flipH="1">
            <a:off x="5926732" y="1865555"/>
            <a:ext cx="252488" cy="305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Sous-titre 2">
            <a:extLst>
              <a:ext uri="{FF2B5EF4-FFF2-40B4-BE49-F238E27FC236}">
                <a16:creationId xmlns:a16="http://schemas.microsoft.com/office/drawing/2014/main" id="{E6F546E2-75ED-A3A6-9F8A-6BFAA8860F1B}"/>
              </a:ext>
            </a:extLst>
          </p:cNvPr>
          <p:cNvSpPr txBox="1">
            <a:spLocks/>
          </p:cNvSpPr>
          <p:nvPr/>
        </p:nvSpPr>
        <p:spPr>
          <a:xfrm>
            <a:off x="5256626" y="1781616"/>
            <a:ext cx="670107" cy="16848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750">
                <a:solidFill>
                  <a:prstClr val="black"/>
                </a:solidFill>
                <a:latin typeface="Public Sans Light"/>
              </a:rPr>
              <a:t>Abandon</a:t>
            </a:r>
            <a:endParaRPr lang="fr-FR" sz="900">
              <a:solidFill>
                <a:prstClr val="black"/>
              </a:solidFill>
              <a:latin typeface="Public Sans Light"/>
            </a:endParaRPr>
          </a:p>
        </p:txBody>
      </p: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DA25CBC3-F445-5B17-A399-7C86D5AB5DF5}"/>
              </a:ext>
            </a:extLst>
          </p:cNvPr>
          <p:cNvCxnSpPr/>
          <p:nvPr/>
        </p:nvCxnSpPr>
        <p:spPr>
          <a:xfrm>
            <a:off x="4550849" y="1014687"/>
            <a:ext cx="0" cy="4094875"/>
          </a:xfrm>
          <a:prstGeom prst="line">
            <a:avLst/>
          </a:prstGeom>
          <a:ln w="254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Sous-titre 2">
            <a:extLst>
              <a:ext uri="{FF2B5EF4-FFF2-40B4-BE49-F238E27FC236}">
                <a16:creationId xmlns:a16="http://schemas.microsoft.com/office/drawing/2014/main" id="{790C099B-C412-D486-E415-189FD329AE38}"/>
              </a:ext>
            </a:extLst>
          </p:cNvPr>
          <p:cNvSpPr txBox="1">
            <a:spLocks/>
          </p:cNvSpPr>
          <p:nvPr/>
        </p:nvSpPr>
        <p:spPr>
          <a:xfrm>
            <a:off x="6281420" y="2329942"/>
            <a:ext cx="1102534" cy="43455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588" indent="-128588" defTabSz="6858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Etudes de réalisation</a:t>
            </a:r>
          </a:p>
          <a:p>
            <a:pPr marL="128588" indent="-128588" defTabSz="6858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Appel d’offres</a:t>
            </a:r>
          </a:p>
        </p:txBody>
      </p: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E492CF06-F826-6714-A820-3B84B0BAF2FC}"/>
              </a:ext>
            </a:extLst>
          </p:cNvPr>
          <p:cNvCxnSpPr>
            <a:cxnSpLocks/>
            <a:stCxn id="39" idx="2"/>
            <a:endCxn id="41" idx="0"/>
          </p:cNvCxnSpPr>
          <p:nvPr/>
        </p:nvCxnSpPr>
        <p:spPr>
          <a:xfrm>
            <a:off x="6826353" y="1434128"/>
            <a:ext cx="0" cy="154861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Sous-titre 2">
            <a:extLst>
              <a:ext uri="{FF2B5EF4-FFF2-40B4-BE49-F238E27FC236}">
                <a16:creationId xmlns:a16="http://schemas.microsoft.com/office/drawing/2014/main" id="{B84FBA05-A22F-56C5-F74C-A5438D43AD54}"/>
              </a:ext>
            </a:extLst>
          </p:cNvPr>
          <p:cNvSpPr txBox="1">
            <a:spLocks/>
          </p:cNvSpPr>
          <p:nvPr/>
        </p:nvSpPr>
        <p:spPr>
          <a:xfrm>
            <a:off x="6221963" y="4219240"/>
            <a:ext cx="1222351" cy="32178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Réalisation des Travaux par Enedis</a:t>
            </a:r>
          </a:p>
          <a:p>
            <a:pPr defTabSz="685800">
              <a:spcBef>
                <a:spcPts val="750"/>
              </a:spcBef>
            </a:pPr>
            <a:endParaRPr lang="fr-FR" sz="900">
              <a:solidFill>
                <a:prstClr val="black"/>
              </a:solidFill>
              <a:latin typeface="Public Sans Light"/>
            </a:endParaRPr>
          </a:p>
        </p:txBody>
      </p: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7F9E014B-C80E-5B73-005D-992DCD19BBC1}"/>
              </a:ext>
            </a:extLst>
          </p:cNvPr>
          <p:cNvCxnSpPr>
            <a:cxnSpLocks/>
            <a:stCxn id="81" idx="2"/>
            <a:endCxn id="40" idx="0"/>
          </p:cNvCxnSpPr>
          <p:nvPr/>
        </p:nvCxnSpPr>
        <p:spPr>
          <a:xfrm>
            <a:off x="6833138" y="4541025"/>
            <a:ext cx="0" cy="19063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Sous-titre 2">
            <a:extLst>
              <a:ext uri="{FF2B5EF4-FFF2-40B4-BE49-F238E27FC236}">
                <a16:creationId xmlns:a16="http://schemas.microsoft.com/office/drawing/2014/main" id="{78B6F521-59D2-1EA3-CFB9-E4C99AC45303}"/>
              </a:ext>
            </a:extLst>
          </p:cNvPr>
          <p:cNvSpPr txBox="1">
            <a:spLocks/>
          </p:cNvSpPr>
          <p:nvPr/>
        </p:nvSpPr>
        <p:spPr>
          <a:xfrm>
            <a:off x="8185260" y="4209686"/>
            <a:ext cx="705848" cy="21034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2 à 6 mois</a:t>
            </a:r>
          </a:p>
        </p:txBody>
      </p:sp>
      <p:sp>
        <p:nvSpPr>
          <p:cNvPr id="84" name="Sous-titre 2">
            <a:extLst>
              <a:ext uri="{FF2B5EF4-FFF2-40B4-BE49-F238E27FC236}">
                <a16:creationId xmlns:a16="http://schemas.microsoft.com/office/drawing/2014/main" id="{BB6F1F60-9D0F-688F-EDB4-9EC722180880}"/>
              </a:ext>
            </a:extLst>
          </p:cNvPr>
          <p:cNvSpPr txBox="1">
            <a:spLocks/>
          </p:cNvSpPr>
          <p:nvPr/>
        </p:nvSpPr>
        <p:spPr>
          <a:xfrm>
            <a:off x="8297506" y="2544719"/>
            <a:ext cx="829628" cy="704169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8588" indent="-128588" defTabSz="685800"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9 mois </a:t>
            </a:r>
          </a:p>
          <a:p>
            <a:pPr defTabSz="685800">
              <a:lnSpc>
                <a:spcPct val="100000"/>
              </a:lnSpc>
              <a:spcBef>
                <a:spcPts val="0"/>
              </a:spcBef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Ou </a:t>
            </a:r>
          </a:p>
          <a:p>
            <a:pPr marL="128588" indent="-128588" defTabSz="6858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12 mois si impact RTE</a:t>
            </a:r>
          </a:p>
        </p:txBody>
      </p:sp>
      <p:sp>
        <p:nvSpPr>
          <p:cNvPr id="85" name="Sous-titre 2">
            <a:extLst>
              <a:ext uri="{FF2B5EF4-FFF2-40B4-BE49-F238E27FC236}">
                <a16:creationId xmlns:a16="http://schemas.microsoft.com/office/drawing/2014/main" id="{D2388E06-1C59-557E-C3EE-D2D3E01E2010}"/>
              </a:ext>
            </a:extLst>
          </p:cNvPr>
          <p:cNvSpPr txBox="1">
            <a:spLocks/>
          </p:cNvSpPr>
          <p:nvPr/>
        </p:nvSpPr>
        <p:spPr>
          <a:xfrm>
            <a:off x="8344042" y="1531004"/>
            <a:ext cx="705848" cy="21034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3 mois max</a:t>
            </a:r>
          </a:p>
        </p:txBody>
      </p:sp>
      <p:sp>
        <p:nvSpPr>
          <p:cNvPr id="86" name="Accolade fermante 85">
            <a:extLst>
              <a:ext uri="{FF2B5EF4-FFF2-40B4-BE49-F238E27FC236}">
                <a16:creationId xmlns:a16="http://schemas.microsoft.com/office/drawing/2014/main" id="{B91EFED6-7219-3C0D-82A2-368691B0E7C5}"/>
              </a:ext>
            </a:extLst>
          </p:cNvPr>
          <p:cNvSpPr/>
          <p:nvPr/>
        </p:nvSpPr>
        <p:spPr>
          <a:xfrm>
            <a:off x="7901641" y="2329943"/>
            <a:ext cx="395864" cy="1127415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black"/>
              </a:solidFill>
              <a:latin typeface="Public Sans Light"/>
            </a:endParaRP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BADBD167-AD5E-2910-B5AA-F790DDD3CF57}"/>
              </a:ext>
            </a:extLst>
          </p:cNvPr>
          <p:cNvSpPr txBox="1"/>
          <p:nvPr/>
        </p:nvSpPr>
        <p:spPr>
          <a:xfrm>
            <a:off x="1825702" y="3194104"/>
            <a:ext cx="359496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Non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0A731C9F-0BC3-C08C-8802-CA97B09A2546}"/>
              </a:ext>
            </a:extLst>
          </p:cNvPr>
          <p:cNvSpPr txBox="1"/>
          <p:nvPr/>
        </p:nvSpPr>
        <p:spPr>
          <a:xfrm>
            <a:off x="1846841" y="2544755"/>
            <a:ext cx="402828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Non</a:t>
            </a:r>
          </a:p>
        </p:txBody>
      </p:sp>
      <p:sp>
        <p:nvSpPr>
          <p:cNvPr id="108" name="ZoneTexte 107">
            <a:extLst>
              <a:ext uri="{FF2B5EF4-FFF2-40B4-BE49-F238E27FC236}">
                <a16:creationId xmlns:a16="http://schemas.microsoft.com/office/drawing/2014/main" id="{E7E9F187-CDF9-0E58-989F-CBA9EECAAB7A}"/>
              </a:ext>
            </a:extLst>
          </p:cNvPr>
          <p:cNvSpPr txBox="1"/>
          <p:nvPr/>
        </p:nvSpPr>
        <p:spPr>
          <a:xfrm>
            <a:off x="2831386" y="4281205"/>
            <a:ext cx="34358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Oui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3F6E25FA-0DF1-7AD3-CF71-B021A1F59789}"/>
              </a:ext>
            </a:extLst>
          </p:cNvPr>
          <p:cNvSpPr txBox="1"/>
          <p:nvPr/>
        </p:nvSpPr>
        <p:spPr>
          <a:xfrm>
            <a:off x="5926733" y="1640528"/>
            <a:ext cx="366301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Non</a:t>
            </a: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0A42BA0A-E6D6-A1C5-BD2F-5E810D00A25F}"/>
              </a:ext>
            </a:extLst>
          </p:cNvPr>
          <p:cNvSpPr txBox="1"/>
          <p:nvPr/>
        </p:nvSpPr>
        <p:spPr>
          <a:xfrm>
            <a:off x="5727382" y="2990810"/>
            <a:ext cx="399095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Non</a:t>
            </a:r>
          </a:p>
        </p:txBody>
      </p:sp>
      <p:sp>
        <p:nvSpPr>
          <p:cNvPr id="116" name="ZoneTexte 115">
            <a:extLst>
              <a:ext uri="{FF2B5EF4-FFF2-40B4-BE49-F238E27FC236}">
                <a16:creationId xmlns:a16="http://schemas.microsoft.com/office/drawing/2014/main" id="{16F5C3F9-A8F3-CD15-6D6C-FFD855EE7D2E}"/>
              </a:ext>
            </a:extLst>
          </p:cNvPr>
          <p:cNvSpPr txBox="1"/>
          <p:nvPr/>
        </p:nvSpPr>
        <p:spPr>
          <a:xfrm>
            <a:off x="6880184" y="2135268"/>
            <a:ext cx="341127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Oui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522F61D8-3C40-3744-33C4-1C6AA412F72C}"/>
              </a:ext>
            </a:extLst>
          </p:cNvPr>
          <p:cNvSpPr txBox="1"/>
          <p:nvPr/>
        </p:nvSpPr>
        <p:spPr>
          <a:xfrm>
            <a:off x="6866250" y="3451602"/>
            <a:ext cx="366669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Oui</a:t>
            </a:r>
          </a:p>
        </p:txBody>
      </p:sp>
      <p:sp>
        <p:nvSpPr>
          <p:cNvPr id="155" name="Sous-titre 2">
            <a:extLst>
              <a:ext uri="{FF2B5EF4-FFF2-40B4-BE49-F238E27FC236}">
                <a16:creationId xmlns:a16="http://schemas.microsoft.com/office/drawing/2014/main" id="{65767B69-63A2-C2F4-DA4E-1FA8005C0485}"/>
              </a:ext>
            </a:extLst>
          </p:cNvPr>
          <p:cNvSpPr txBox="1">
            <a:spLocks/>
          </p:cNvSpPr>
          <p:nvPr/>
        </p:nvSpPr>
        <p:spPr>
          <a:xfrm>
            <a:off x="1596914" y="1695750"/>
            <a:ext cx="2400299" cy="54846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825">
                <a:solidFill>
                  <a:prstClr val="black"/>
                </a:solidFill>
                <a:latin typeface="Enedis"/>
              </a:rPr>
              <a:t>Etude par Enedis de la faisabilité :</a:t>
            </a:r>
          </a:p>
          <a:p>
            <a:pPr marL="128588" indent="-128588" defTabSz="6858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825">
                <a:solidFill>
                  <a:prstClr val="black"/>
                </a:solidFill>
                <a:latin typeface="Enedis"/>
              </a:rPr>
              <a:t>Engagement contractuel</a:t>
            </a:r>
          </a:p>
          <a:p>
            <a:pPr marL="128588" indent="-128588" defTabSz="6858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825">
                <a:solidFill>
                  <a:prstClr val="black"/>
                </a:solidFill>
                <a:latin typeface="Enedis"/>
              </a:rPr>
              <a:t>Capacité des ouvrages existants</a:t>
            </a:r>
          </a:p>
          <a:p>
            <a:pPr marL="128588" indent="-128588" defTabSz="6858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825">
                <a:solidFill>
                  <a:prstClr val="black"/>
                </a:solidFill>
                <a:latin typeface="Enedis"/>
              </a:rPr>
              <a:t>Solution électrique à réaliser</a:t>
            </a:r>
          </a:p>
        </p:txBody>
      </p:sp>
      <p:sp>
        <p:nvSpPr>
          <p:cNvPr id="165" name="ZoneTexte 164">
            <a:extLst>
              <a:ext uri="{FF2B5EF4-FFF2-40B4-BE49-F238E27FC236}">
                <a16:creationId xmlns:a16="http://schemas.microsoft.com/office/drawing/2014/main" id="{58E0D087-2635-69DE-FE64-8077E6B6AD75}"/>
              </a:ext>
            </a:extLst>
          </p:cNvPr>
          <p:cNvSpPr txBox="1"/>
          <p:nvPr/>
        </p:nvSpPr>
        <p:spPr>
          <a:xfrm>
            <a:off x="2834350" y="3691093"/>
            <a:ext cx="35637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prstClr val="black"/>
                </a:solidFill>
                <a:latin typeface="Enedis"/>
              </a:rPr>
              <a:t>Oui</a:t>
            </a:r>
          </a:p>
        </p:txBody>
      </p:sp>
      <p:sp>
        <p:nvSpPr>
          <p:cNvPr id="168" name="Accolade fermante 167">
            <a:extLst>
              <a:ext uri="{FF2B5EF4-FFF2-40B4-BE49-F238E27FC236}">
                <a16:creationId xmlns:a16="http://schemas.microsoft.com/office/drawing/2014/main" id="{2DE7A543-9FDE-06B3-8036-CD15006F5BFE}"/>
              </a:ext>
            </a:extLst>
          </p:cNvPr>
          <p:cNvSpPr/>
          <p:nvPr/>
        </p:nvSpPr>
        <p:spPr>
          <a:xfrm>
            <a:off x="8058434" y="1107357"/>
            <a:ext cx="285609" cy="1032758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black"/>
              </a:solidFill>
              <a:latin typeface="Public Sans Light"/>
            </a:endParaRPr>
          </a:p>
        </p:txBody>
      </p:sp>
      <p:sp>
        <p:nvSpPr>
          <p:cNvPr id="169" name="Accolade fermante 168">
            <a:extLst>
              <a:ext uri="{FF2B5EF4-FFF2-40B4-BE49-F238E27FC236}">
                <a16:creationId xmlns:a16="http://schemas.microsoft.com/office/drawing/2014/main" id="{7268E427-42D4-2BC2-8472-9F3B7FB99931}"/>
              </a:ext>
            </a:extLst>
          </p:cNvPr>
          <p:cNvSpPr/>
          <p:nvPr/>
        </p:nvSpPr>
        <p:spPr>
          <a:xfrm>
            <a:off x="7716340" y="4151187"/>
            <a:ext cx="285609" cy="321785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black"/>
              </a:solidFill>
              <a:latin typeface="Public Sans Light"/>
            </a:endParaRPr>
          </a:p>
        </p:txBody>
      </p:sp>
      <p:sp>
        <p:nvSpPr>
          <p:cNvPr id="170" name="Accolade fermante 169">
            <a:extLst>
              <a:ext uri="{FF2B5EF4-FFF2-40B4-BE49-F238E27FC236}">
                <a16:creationId xmlns:a16="http://schemas.microsoft.com/office/drawing/2014/main" id="{95230842-9B67-BA61-0B90-6C49C6EF1B9E}"/>
              </a:ext>
            </a:extLst>
          </p:cNvPr>
          <p:cNvSpPr/>
          <p:nvPr/>
        </p:nvSpPr>
        <p:spPr>
          <a:xfrm>
            <a:off x="7655309" y="3620276"/>
            <a:ext cx="285609" cy="409594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black"/>
              </a:solidFill>
              <a:latin typeface="Public Sans Light"/>
            </a:endParaRPr>
          </a:p>
        </p:txBody>
      </p:sp>
      <p:sp>
        <p:nvSpPr>
          <p:cNvPr id="171" name="Sous-titre 2">
            <a:extLst>
              <a:ext uri="{FF2B5EF4-FFF2-40B4-BE49-F238E27FC236}">
                <a16:creationId xmlns:a16="http://schemas.microsoft.com/office/drawing/2014/main" id="{09CBB4AF-05E6-A168-2389-6CE10261E4D3}"/>
              </a:ext>
            </a:extLst>
          </p:cNvPr>
          <p:cNvSpPr txBox="1">
            <a:spLocks/>
          </p:cNvSpPr>
          <p:nvPr/>
        </p:nvSpPr>
        <p:spPr>
          <a:xfrm>
            <a:off x="8115868" y="3724559"/>
            <a:ext cx="705848" cy="21034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fr-FR" sz="900">
                <a:solidFill>
                  <a:prstClr val="black"/>
                </a:solidFill>
                <a:latin typeface="Public Sans Light"/>
              </a:rPr>
              <a:t>??</a:t>
            </a:r>
          </a:p>
        </p:txBody>
      </p:sp>
      <p:sp>
        <p:nvSpPr>
          <p:cNvPr id="172" name="Accolade fermante 171">
            <a:extLst>
              <a:ext uri="{FF2B5EF4-FFF2-40B4-BE49-F238E27FC236}">
                <a16:creationId xmlns:a16="http://schemas.microsoft.com/office/drawing/2014/main" id="{1D1EFA4D-FF13-72CD-3B64-A32EEA274781}"/>
              </a:ext>
            </a:extLst>
          </p:cNvPr>
          <p:cNvSpPr/>
          <p:nvPr/>
        </p:nvSpPr>
        <p:spPr>
          <a:xfrm>
            <a:off x="8103656" y="2180472"/>
            <a:ext cx="285609" cy="139462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black"/>
              </a:solidFill>
              <a:latin typeface="Public Sans Light"/>
            </a:endParaRPr>
          </a:p>
        </p:txBody>
      </p:sp>
      <p:sp>
        <p:nvSpPr>
          <p:cNvPr id="173" name="Sous-titre 2">
            <a:extLst>
              <a:ext uri="{FF2B5EF4-FFF2-40B4-BE49-F238E27FC236}">
                <a16:creationId xmlns:a16="http://schemas.microsoft.com/office/drawing/2014/main" id="{4766194A-DB8E-59F8-8D6C-C8C47CC4794A}"/>
              </a:ext>
            </a:extLst>
          </p:cNvPr>
          <p:cNvSpPr txBox="1">
            <a:spLocks/>
          </p:cNvSpPr>
          <p:nvPr/>
        </p:nvSpPr>
        <p:spPr>
          <a:xfrm>
            <a:off x="8402836" y="2109419"/>
            <a:ext cx="705848" cy="28586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100000"/>
              </a:lnSpc>
              <a:spcBef>
                <a:spcPts val="0"/>
              </a:spcBef>
            </a:pPr>
            <a:r>
              <a:rPr lang="fr-FR" sz="675">
                <a:solidFill>
                  <a:prstClr val="black"/>
                </a:solidFill>
                <a:latin typeface="Enedis"/>
              </a:rPr>
              <a:t>acceptation</a:t>
            </a:r>
          </a:p>
          <a:p>
            <a:pPr defTabSz="685800">
              <a:lnSpc>
                <a:spcPct val="100000"/>
              </a:lnSpc>
              <a:spcBef>
                <a:spcPts val="0"/>
              </a:spcBef>
            </a:pPr>
            <a:r>
              <a:rPr lang="fr-FR" sz="675">
                <a:solidFill>
                  <a:prstClr val="black"/>
                </a:solidFill>
                <a:latin typeface="Enedis"/>
              </a:rPr>
              <a:t>3 mois max</a:t>
            </a:r>
          </a:p>
        </p:txBody>
      </p:sp>
      <p:sp>
        <p:nvSpPr>
          <p:cNvPr id="174" name="Accolade fermante 173">
            <a:extLst>
              <a:ext uri="{FF2B5EF4-FFF2-40B4-BE49-F238E27FC236}">
                <a16:creationId xmlns:a16="http://schemas.microsoft.com/office/drawing/2014/main" id="{C50AC742-CB65-ADF9-6646-0801CF1E2E5E}"/>
              </a:ext>
            </a:extLst>
          </p:cNvPr>
          <p:cNvSpPr/>
          <p:nvPr/>
        </p:nvSpPr>
        <p:spPr>
          <a:xfrm>
            <a:off x="8099594" y="3473675"/>
            <a:ext cx="285609" cy="102922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457189"/>
            <a:endParaRPr lang="fr-FR">
              <a:solidFill>
                <a:prstClr val="black"/>
              </a:solidFill>
              <a:latin typeface="Public Sans Light"/>
            </a:endParaRPr>
          </a:p>
        </p:txBody>
      </p:sp>
      <p:sp>
        <p:nvSpPr>
          <p:cNvPr id="175" name="Sous-titre 2">
            <a:extLst>
              <a:ext uri="{FF2B5EF4-FFF2-40B4-BE49-F238E27FC236}">
                <a16:creationId xmlns:a16="http://schemas.microsoft.com/office/drawing/2014/main" id="{A2B62D2E-F09C-3DCB-6BEC-1619C9B4D5AE}"/>
              </a:ext>
            </a:extLst>
          </p:cNvPr>
          <p:cNvSpPr txBox="1">
            <a:spLocks/>
          </p:cNvSpPr>
          <p:nvPr/>
        </p:nvSpPr>
        <p:spPr>
          <a:xfrm>
            <a:off x="8398774" y="3375702"/>
            <a:ext cx="705848" cy="28586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100000"/>
              </a:lnSpc>
              <a:spcBef>
                <a:spcPts val="0"/>
              </a:spcBef>
            </a:pPr>
            <a:r>
              <a:rPr lang="fr-FR" sz="675">
                <a:solidFill>
                  <a:prstClr val="black"/>
                </a:solidFill>
                <a:latin typeface="Enedis"/>
              </a:rPr>
              <a:t>acceptation</a:t>
            </a:r>
          </a:p>
          <a:p>
            <a:pPr defTabSz="685800">
              <a:lnSpc>
                <a:spcPct val="100000"/>
              </a:lnSpc>
              <a:spcBef>
                <a:spcPts val="0"/>
              </a:spcBef>
            </a:pPr>
            <a:r>
              <a:rPr lang="fr-FR" sz="675">
                <a:solidFill>
                  <a:prstClr val="black"/>
                </a:solidFill>
                <a:latin typeface="Enedis"/>
              </a:rPr>
              <a:t>3 mois max</a:t>
            </a:r>
          </a:p>
        </p:txBody>
      </p:sp>
      <p:cxnSp>
        <p:nvCxnSpPr>
          <p:cNvPr id="183" name="Connecteur : en angle 182">
            <a:extLst>
              <a:ext uri="{FF2B5EF4-FFF2-40B4-BE49-F238E27FC236}">
                <a16:creationId xmlns:a16="http://schemas.microsoft.com/office/drawing/2014/main" id="{261ADE17-3E3B-D9B4-5EFE-CA1FC037E7F8}"/>
              </a:ext>
            </a:extLst>
          </p:cNvPr>
          <p:cNvCxnSpPr>
            <a:cxnSpLocks/>
          </p:cNvCxnSpPr>
          <p:nvPr/>
        </p:nvCxnSpPr>
        <p:spPr>
          <a:xfrm flipV="1">
            <a:off x="3498649" y="1523225"/>
            <a:ext cx="2987016" cy="2260201"/>
          </a:xfrm>
          <a:prstGeom prst="bentConnector3">
            <a:avLst>
              <a:gd name="adj1" fmla="val 41211"/>
            </a:avLst>
          </a:prstGeom>
          <a:ln w="25400">
            <a:solidFill>
              <a:schemeClr val="tx2">
                <a:lumMod val="60000"/>
                <a:lumOff val="40000"/>
              </a:schemeClr>
            </a:solidFill>
            <a:prstDash val="dash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ZoneTexte 185">
            <a:extLst>
              <a:ext uri="{FF2B5EF4-FFF2-40B4-BE49-F238E27FC236}">
                <a16:creationId xmlns:a16="http://schemas.microsoft.com/office/drawing/2014/main" id="{CE71FDF9-496D-8655-B3AF-71BE77467CB5}"/>
              </a:ext>
            </a:extLst>
          </p:cNvPr>
          <p:cNvSpPr txBox="1"/>
          <p:nvPr/>
        </p:nvSpPr>
        <p:spPr>
          <a:xfrm>
            <a:off x="252893" y="316469"/>
            <a:ext cx="166979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srgbClr val="2382D2"/>
                </a:solidFill>
                <a:latin typeface="Enedis"/>
              </a:rPr>
              <a:t>Procédure Enedis-PRO-RAC_15E</a:t>
            </a:r>
          </a:p>
        </p:txBody>
      </p:sp>
      <p:sp>
        <p:nvSpPr>
          <p:cNvPr id="187" name="ZoneTexte 186">
            <a:extLst>
              <a:ext uri="{FF2B5EF4-FFF2-40B4-BE49-F238E27FC236}">
                <a16:creationId xmlns:a16="http://schemas.microsoft.com/office/drawing/2014/main" id="{EF8405E1-EBD7-2F09-2AC8-AC236299C00F}"/>
              </a:ext>
            </a:extLst>
          </p:cNvPr>
          <p:cNvSpPr txBox="1"/>
          <p:nvPr/>
        </p:nvSpPr>
        <p:spPr>
          <a:xfrm>
            <a:off x="7221315" y="316295"/>
            <a:ext cx="1669793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/>
            <a:r>
              <a:rPr lang="fr-FR" sz="750">
                <a:solidFill>
                  <a:srgbClr val="2382D2"/>
                </a:solidFill>
                <a:latin typeface="Enedis"/>
              </a:rPr>
              <a:t>Procédure Enedis-PRO-RAC_14E</a:t>
            </a:r>
          </a:p>
        </p:txBody>
      </p:sp>
    </p:spTree>
    <p:extLst>
      <p:ext uri="{BB962C8B-B14F-4D97-AF65-F5344CB8AC3E}">
        <p14:creationId xmlns:p14="http://schemas.microsoft.com/office/powerpoint/2010/main" val="2455663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5C7AA41D-A7AC-C04B-8116-41BFFBA7846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defTabSz="457189"/>
            <a:fld id="{6B54B0F7-55DD-40D6-B7F4-70B586885C0B}" type="slidenum">
              <a:rPr lang="fr-FR">
                <a:solidFill>
                  <a:srgbClr val="1423DC"/>
                </a:solidFill>
                <a:latin typeface="Enedis"/>
              </a:rPr>
              <a:pPr defTabSz="457189"/>
              <a:t>28</a:t>
            </a:fld>
            <a:endParaRPr lang="fr-FR">
              <a:solidFill>
                <a:srgbClr val="1423DC"/>
              </a:solidFill>
              <a:latin typeface="Enedis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63B4C4F-B088-C642-B4B1-2E46E9102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686" y="1950248"/>
            <a:ext cx="5490474" cy="547073"/>
          </a:xfrm>
        </p:spPr>
        <p:txBody>
          <a:bodyPr/>
          <a:lstStyle/>
          <a:p>
            <a:r>
              <a:rPr lang="fr-FR"/>
              <a:t>Points d’attentions</a:t>
            </a:r>
          </a:p>
        </p:txBody>
      </p:sp>
      <p:sp>
        <p:nvSpPr>
          <p:cNvPr id="6" name="Espace réservé du graphique SmartArt 5">
            <a:extLst>
              <a:ext uri="{FF2B5EF4-FFF2-40B4-BE49-F238E27FC236}">
                <a16:creationId xmlns:a16="http://schemas.microsoft.com/office/drawing/2014/main" id="{34A6809C-0F09-A649-8A0C-F4138590B2A4}"/>
              </a:ext>
            </a:extLst>
          </p:cNvPr>
          <p:cNvSpPr>
            <a:spLocks noGrp="1"/>
          </p:cNvSpPr>
          <p:nvPr>
            <p:ph type="dgm" sz="quarter" idx="2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18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E43EC1-8AB8-4A81-8CB6-25FE40D43D5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8402836" y="4886039"/>
            <a:ext cx="348863" cy="116137"/>
          </a:xfrm>
        </p:spPr>
        <p:txBody>
          <a:bodyPr/>
          <a:lstStyle/>
          <a:p>
            <a:pPr defTabSz="457189"/>
            <a:fld id="{6B54B0F7-55DD-40D6-B7F4-70B586885C0B}" type="slidenum">
              <a:rPr lang="fr-FR">
                <a:solidFill>
                  <a:srgbClr val="1423DC"/>
                </a:solidFill>
                <a:latin typeface="Enedis"/>
              </a:rPr>
              <a:pPr defTabSz="457189"/>
              <a:t>29</a:t>
            </a:fld>
            <a:endParaRPr lang="fr-FR">
              <a:solidFill>
                <a:srgbClr val="1423DC"/>
              </a:solidFill>
              <a:latin typeface="Enedis"/>
            </a:endParaRP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962648F8-A629-4DC0-BF14-59FCD2D83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255" y="175077"/>
            <a:ext cx="8341443" cy="353174"/>
          </a:xfrm>
        </p:spPr>
        <p:txBody>
          <a:bodyPr/>
          <a:lstStyle/>
          <a:p>
            <a:pPr algn="ctr"/>
            <a:r>
              <a:rPr lang="fr-FR" sz="2700"/>
              <a:t>Points d’attentions</a:t>
            </a:r>
            <a:endParaRPr lang="fr-FR"/>
          </a:p>
        </p:txBody>
      </p:sp>
      <p:sp>
        <p:nvSpPr>
          <p:cNvPr id="2" name="Sous-titre 2">
            <a:extLst>
              <a:ext uri="{FF2B5EF4-FFF2-40B4-BE49-F238E27FC236}">
                <a16:creationId xmlns:a16="http://schemas.microsoft.com/office/drawing/2014/main" id="{F714C709-7836-A420-5748-307B79062E4E}"/>
              </a:ext>
            </a:extLst>
          </p:cNvPr>
          <p:cNvSpPr txBox="1">
            <a:spLocks/>
          </p:cNvSpPr>
          <p:nvPr/>
        </p:nvSpPr>
        <p:spPr>
          <a:xfrm>
            <a:off x="410255" y="557498"/>
            <a:ext cx="8534400" cy="285823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Public Sans" pitchFamily="2" charset="0"/>
              <a:buChar char="—"/>
              <a:defRPr sz="1200" b="1" kern="1200">
                <a:solidFill>
                  <a:schemeClr val="tx2"/>
                </a:solidFill>
                <a:latin typeface="Public Sans" pitchFamily="2" charset="0"/>
                <a:ea typeface="+mn-ea"/>
                <a:cs typeface="+mn-cs"/>
              </a:defRPr>
            </a:lvl2pPr>
            <a:lvl3pPr marL="576000" indent="-108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1200" kern="1200">
                <a:solidFill>
                  <a:schemeClr val="tx1"/>
                </a:solidFill>
                <a:latin typeface="Public Sans" pitchFamily="2" charset="0"/>
                <a:ea typeface="+mn-ea"/>
                <a:cs typeface="+mn-cs"/>
              </a:defRPr>
            </a:lvl3pPr>
            <a:lvl4pPr marL="1152000" indent="-216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600" i="1" kern="1200">
                <a:solidFill>
                  <a:schemeClr val="tx1"/>
                </a:solidFill>
                <a:latin typeface="Public Sans" pitchFamily="2" charset="0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defTabSz="685783">
              <a:lnSpc>
                <a:spcPct val="100000"/>
              </a:lnSpc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sz="1800">
                <a:solidFill>
                  <a:srgbClr val="1423DC"/>
                </a:solidFill>
                <a:latin typeface="Enedis"/>
              </a:rPr>
              <a:t>Selon le niveau de puissance souhaité des travaux RTE peuvent être nécessaires</a:t>
            </a:r>
          </a:p>
          <a:p>
            <a:pPr marL="257175" indent="-257175" defTabSz="685783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sz="1800">
                <a:solidFill>
                  <a:srgbClr val="1423DC"/>
                </a:solidFill>
                <a:latin typeface="Enedis"/>
              </a:rPr>
              <a:t>Sur certaines zones géographiques identifiées par RTE, les délais de travaux de RTE peuvent être sensibles (zones soumises à repriorisation du préfet de région)</a:t>
            </a:r>
          </a:p>
          <a:p>
            <a:pPr marL="257175" indent="-257175" defTabSz="685783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sz="1800">
                <a:solidFill>
                  <a:srgbClr val="1423DC"/>
                </a:solidFill>
                <a:latin typeface="Enedis"/>
              </a:rPr>
              <a:t>Un raccordement à une puissance plus faible peut être possible plus rapidement si elle est disponible et si compatible avec les besoins de l’industriel</a:t>
            </a:r>
          </a:p>
          <a:p>
            <a:pPr marL="257175" indent="-257175" defTabSz="685783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sz="1800">
                <a:solidFill>
                  <a:srgbClr val="1423DC"/>
                </a:solidFill>
                <a:latin typeface="Enedis"/>
              </a:rPr>
              <a:t>La loi </a:t>
            </a:r>
            <a:r>
              <a:rPr lang="fr-FR" sz="1800" err="1">
                <a:solidFill>
                  <a:srgbClr val="1423DC"/>
                </a:solidFill>
                <a:latin typeface="Enedis"/>
              </a:rPr>
              <a:t>Aper</a:t>
            </a:r>
            <a:r>
              <a:rPr lang="fr-FR" sz="1800">
                <a:solidFill>
                  <a:srgbClr val="1423DC"/>
                </a:solidFill>
                <a:latin typeface="Enedis"/>
              </a:rPr>
              <a:t> met à la charge du Demandeur les coûts d’extension (initialement à la charge de la CCU)</a:t>
            </a:r>
          </a:p>
          <a:p>
            <a:pPr marL="257175" indent="-257175" defTabSz="685783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sz="1800">
                <a:solidFill>
                  <a:srgbClr val="1423DC"/>
                </a:solidFill>
                <a:latin typeface="Enedis"/>
              </a:rPr>
              <a:t>La loi </a:t>
            </a:r>
            <a:r>
              <a:rPr lang="fr-FR" sz="1800" err="1">
                <a:solidFill>
                  <a:srgbClr val="1423DC"/>
                </a:solidFill>
                <a:latin typeface="Enedis"/>
              </a:rPr>
              <a:t>Aper</a:t>
            </a:r>
            <a:r>
              <a:rPr lang="fr-FR" sz="1800">
                <a:solidFill>
                  <a:srgbClr val="1423DC"/>
                </a:solidFill>
                <a:latin typeface="Enedis"/>
              </a:rPr>
              <a:t> introduit la capacité pour les GRD et RTE de récupérer la puissance non utilisée par l’utilisateur dès le 1</a:t>
            </a:r>
            <a:r>
              <a:rPr lang="fr-FR" sz="1800" baseline="30000">
                <a:solidFill>
                  <a:srgbClr val="1423DC"/>
                </a:solidFill>
                <a:latin typeface="Enedis"/>
              </a:rPr>
              <a:t>er</a:t>
            </a:r>
            <a:r>
              <a:rPr lang="fr-FR" sz="1800">
                <a:solidFill>
                  <a:srgbClr val="1423DC"/>
                </a:solidFill>
                <a:latin typeface="Enedis"/>
              </a:rPr>
              <a:t> aout 2025 pour les utilisateurs existants moyennant un abattement pouvant atteindre 76% du coût de raccordement </a:t>
            </a:r>
          </a:p>
          <a:p>
            <a:pPr marL="257175" indent="-257175" defTabSz="685783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sz="1800">
                <a:solidFill>
                  <a:srgbClr val="1423DC"/>
                </a:solidFill>
                <a:latin typeface="Enedis"/>
              </a:rPr>
              <a:t>La différence entre la </a:t>
            </a:r>
            <a:r>
              <a:rPr lang="fr-FR" sz="1800" err="1">
                <a:solidFill>
                  <a:srgbClr val="1423DC"/>
                </a:solidFill>
                <a:latin typeface="Enedis"/>
              </a:rPr>
              <a:t>Prac</a:t>
            </a:r>
            <a:r>
              <a:rPr lang="fr-FR" sz="1800">
                <a:solidFill>
                  <a:srgbClr val="1423DC"/>
                </a:solidFill>
                <a:latin typeface="Enedis"/>
              </a:rPr>
              <a:t> contractuelle avec Enedis et la </a:t>
            </a:r>
            <a:r>
              <a:rPr lang="fr-FR" sz="1800" err="1">
                <a:solidFill>
                  <a:srgbClr val="1423DC"/>
                </a:solidFill>
                <a:latin typeface="Enedis"/>
              </a:rPr>
              <a:t>Psouscrite</a:t>
            </a:r>
            <a:r>
              <a:rPr lang="fr-FR" sz="1800">
                <a:solidFill>
                  <a:srgbClr val="1423DC"/>
                </a:solidFill>
                <a:latin typeface="Enedis"/>
              </a:rPr>
              <a:t> avec mon fournisseur me permet d’identifier la réserve de puissance disponible gratuite moyennant un délai de mise à disposition</a:t>
            </a:r>
          </a:p>
          <a:p>
            <a:pPr marL="257175" indent="-257175" defTabSz="685783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sz="1800">
                <a:solidFill>
                  <a:srgbClr val="1423DC"/>
                </a:solidFill>
                <a:latin typeface="Enedis"/>
              </a:rPr>
              <a:t>Les principes de facturation sont les suivants :</a:t>
            </a:r>
            <a:endParaRPr lang="fr-FR" sz="1350">
              <a:solidFill>
                <a:prstClr val="black"/>
              </a:solidFill>
              <a:latin typeface="Public Sans Light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Public Sans Light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Public Sans Light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Public Sans Light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Public Sans Light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Public Sans Ligh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DD8291-238E-36DF-77ED-2C36061DF62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722037" y="2143061"/>
            <a:ext cx="6973002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457189"/>
            <a:endParaRPr lang="fr-FR">
              <a:solidFill>
                <a:prstClr val="black"/>
              </a:solidFill>
              <a:latin typeface="Public Sans Light"/>
            </a:endParaRPr>
          </a:p>
        </p:txBody>
      </p:sp>
      <p:graphicFrame>
        <p:nvGraphicFramePr>
          <p:cNvPr id="6" name="Objet 5">
            <a:extLst>
              <a:ext uri="{FF2B5EF4-FFF2-40B4-BE49-F238E27FC236}">
                <a16:creationId xmlns:a16="http://schemas.microsoft.com/office/drawing/2014/main" id="{E8F42E4D-3E70-93EA-7DA0-D639BE37C84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8226" y="3048596"/>
          <a:ext cx="3699868" cy="2035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8002598" imgH="4092193" progId="Word.Picture.8">
                  <p:embed/>
                </p:oleObj>
              </mc:Choice>
              <mc:Fallback>
                <p:oleObj name="Picture" r:id="rId2" imgW="8002598" imgH="4092193" progId="Word.Picture.8">
                  <p:embed/>
                  <p:pic>
                    <p:nvPicPr>
                      <p:cNvPr id="6" name="Objet 5">
                        <a:extLst>
                          <a:ext uri="{FF2B5EF4-FFF2-40B4-BE49-F238E27FC236}">
                            <a16:creationId xmlns:a16="http://schemas.microsoft.com/office/drawing/2014/main" id="{E8F42E4D-3E70-93EA-7DA0-D639BE37C8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8226" y="3048596"/>
                        <a:ext cx="3699868" cy="203560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ous-titre 2">
            <a:extLst>
              <a:ext uri="{FF2B5EF4-FFF2-40B4-BE49-F238E27FC236}">
                <a16:creationId xmlns:a16="http://schemas.microsoft.com/office/drawing/2014/main" id="{A14430DB-8D24-9633-746E-EBB881F6BCCE}"/>
              </a:ext>
            </a:extLst>
          </p:cNvPr>
          <p:cNvSpPr txBox="1">
            <a:spLocks/>
          </p:cNvSpPr>
          <p:nvPr/>
        </p:nvSpPr>
        <p:spPr>
          <a:xfrm>
            <a:off x="766483" y="3130980"/>
            <a:ext cx="3998738" cy="1837443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Clr>
                <a:schemeClr val="tx2"/>
              </a:buClr>
              <a:buSzPct val="120000"/>
              <a:buFont typeface="Public Sans" pitchFamily="2" charset="0"/>
              <a:buChar char="—"/>
              <a:defRPr sz="1200" b="1" kern="1200">
                <a:solidFill>
                  <a:schemeClr val="tx2"/>
                </a:solidFill>
                <a:latin typeface="Public Sans" pitchFamily="2" charset="0"/>
                <a:ea typeface="+mn-ea"/>
                <a:cs typeface="+mn-cs"/>
              </a:defRPr>
            </a:lvl2pPr>
            <a:lvl3pPr marL="576000" indent="-108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Char char="-"/>
              <a:defRPr sz="1200" kern="1200">
                <a:solidFill>
                  <a:schemeClr val="tx1"/>
                </a:solidFill>
                <a:latin typeface="Public Sans" pitchFamily="2" charset="0"/>
                <a:ea typeface="+mn-ea"/>
                <a:cs typeface="+mn-cs"/>
              </a:defRPr>
            </a:lvl3pPr>
            <a:lvl4pPr marL="1152000" indent="-21600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0" indent="0" algn="l" defTabSz="914377" rtl="0" eaLnBrk="1" latinLnBrk="0" hangingPunct="1">
              <a:lnSpc>
                <a:spcPct val="101000"/>
              </a:lnSpc>
              <a:spcBef>
                <a:spcPts val="0"/>
              </a:spcBef>
              <a:buFont typeface="Arial" panose="020B0604020202020204" pitchFamily="34" charset="0"/>
              <a:buNone/>
              <a:defRPr sz="600" i="1" kern="1200">
                <a:solidFill>
                  <a:schemeClr val="tx1"/>
                </a:solidFill>
                <a:latin typeface="Public Sans" pitchFamily="2" charset="0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altLang="fr-FR" sz="2100" baseline="-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Fha</a:t>
            </a:r>
            <a:r>
              <a:rPr lang="fr-FR" altLang="fr-FR" sz="2100" baseline="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fr-FR" altLang="fr-FR" sz="21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altLang="fr-FR" sz="2100" baseline="-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Fda</a:t>
            </a:r>
            <a:r>
              <a:rPr lang="fr-FR" altLang="fr-FR" sz="2100" baseline="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; </a:t>
            </a:r>
            <a:r>
              <a:rPr lang="fr-FR" altLang="fr-FR" sz="21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fr-FR" altLang="fr-FR" sz="2100" baseline="-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altLang="fr-FR" sz="2100" baseline="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: coefficients de coût de création d’une canalisation électrique HTA, composés d’une part fixe hors terrain d’assiette de l’opération (</a:t>
            </a:r>
            <a:r>
              <a:rPr lang="fr-FR" altLang="fr-FR" sz="21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altLang="fr-FR" sz="2100" baseline="-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Fha</a:t>
            </a:r>
            <a:r>
              <a:rPr lang="fr-FR" altLang="fr-FR" sz="2100" baseline="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), d’une part fixe dans le terrain d’assiette de l’opération (</a:t>
            </a:r>
            <a:r>
              <a:rPr lang="fr-FR" altLang="fr-FR" sz="21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fr-FR" altLang="fr-FR" sz="2100" baseline="-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Fda</a:t>
            </a:r>
            <a:r>
              <a:rPr lang="fr-FR" altLang="fr-FR" sz="2100" baseline="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) et d’une part variable fonction de la longueur (</a:t>
            </a:r>
            <a:r>
              <a:rPr lang="fr-FR" altLang="fr-FR" sz="21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fr-FR" altLang="fr-FR" sz="2100" baseline="-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altLang="fr-FR" sz="2100" baseline="30000" err="1">
                <a:solidFill>
                  <a:srgbClr val="FF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r-FR" altLang="fr-FR" sz="2100" baseline="-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altLang="fr-FR" sz="2100" baseline="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: coûts de création d’une canalisation électrique HTA, sur devis ; 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 err="1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r-FR" altLang="fr-FR" sz="2100" baseline="-30000" err="1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Lprivé</a:t>
            </a:r>
            <a:r>
              <a:rPr lang="fr-FR" altLang="fr-FR" sz="2100" baseline="30000" err="1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: coûts de création d’une canalisation électrique HTA dans le domaine privé du demandeur, sur devis ; 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r-FR" altLang="fr-FR" sz="2100" baseline="-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LR</a:t>
            </a:r>
            <a:r>
              <a:rPr lang="fr-FR" altLang="fr-FR" sz="2100" baseline="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: coûts de remplacement d’une canalisation électrique existante, sur devis ;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r-FR" altLang="fr-FR" sz="2100" baseline="-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fr-FR" altLang="fr-FR" sz="2100" baseline="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HTB/HTA</a:t>
            </a:r>
            <a:r>
              <a:rPr lang="fr-FR" altLang="fr-FR" sz="2100" baseline="300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: coûts de modification, d’installation ou de remplacement d’un poste-source déterminés sur devis. En cas de mutation d’un transformateur, rendue nécessaire par le raccordement de l’installation du demandeur, les coûts du transformateur HTB/HTA sont égaux à la différence entre la valeur à neuf du transformateur mis en place et la valeur à neuf de celui qui est remplacé, majorée des coûts de mutation ;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r-FR" altLang="fr-FR" sz="2100" baseline="-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altLang="fr-FR" sz="2100" baseline="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HTB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: coûts de création de réseau HTB tels que figurant dans le devis établi par RTE ;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fr-FR" altLang="fr-FR" sz="2100" baseline="-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LR</a:t>
            </a:r>
            <a:r>
              <a:rPr lang="fr-FR" altLang="fr-FR" sz="2100" baseline="30000">
                <a:solidFill>
                  <a:srgbClr val="0000FF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HTB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: coûts de remplacement de réseau HTB tels que figurant dans le devis établi par RTE; 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altLang="fr-FR" sz="2100" baseline="300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HTA</a:t>
            </a: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 (en m) : longueur du réseau créé à la tension de raccordement. Dans le cas de pose de canalisations multiples en parallèle, la longueur n’est comptée qu’une fois ;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marL="134541" indent="-134541" algn="just"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fr-FR" altLang="fr-FR" sz="2100">
                <a:solidFill>
                  <a:srgbClr val="000000"/>
                </a:solidFill>
                <a:latin typeface="Enedis"/>
                <a:ea typeface="Times New Roman" panose="02020603050405020304" pitchFamily="18" charset="0"/>
                <a:cs typeface="Times New Roman" panose="02020603050405020304" pitchFamily="18" charset="0"/>
              </a:rPr>
              <a:t>r : réfaction tarifaire pour l’extension.</a:t>
            </a:r>
            <a:endParaRPr lang="fr-FR" altLang="fr-FR" sz="2100">
              <a:solidFill>
                <a:prstClr val="black"/>
              </a:solidFill>
              <a:latin typeface="Enedis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Enedis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Enedis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Enedis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Enedis"/>
            </a:endParaRPr>
          </a:p>
          <a:p>
            <a:pPr defTabSz="685783"/>
            <a:endParaRPr lang="fr-FR" sz="1350">
              <a:solidFill>
                <a:prstClr val="black"/>
              </a:solidFill>
              <a:latin typeface="Enedis"/>
            </a:endParaRPr>
          </a:p>
        </p:txBody>
      </p:sp>
    </p:spTree>
    <p:extLst>
      <p:ext uri="{BB962C8B-B14F-4D97-AF65-F5344CB8AC3E}">
        <p14:creationId xmlns:p14="http://schemas.microsoft.com/office/powerpoint/2010/main" val="1745448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C8FD04-9D1F-986A-E370-655AF63613B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/>
              <a:t>Sommaire</a:t>
            </a:r>
            <a:br>
              <a:rPr lang="fr-FR"/>
            </a:br>
            <a:endParaRPr lang="fr-FR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23DC3EB-FDD7-E5A9-F2BE-248FE91406FE}"/>
              </a:ext>
            </a:extLst>
          </p:cNvPr>
          <p:cNvSpPr>
            <a:spLocks noGrp="1"/>
          </p:cNvSpPr>
          <p:nvPr>
            <p:ph type="sldNum" sz="quarter" idx="10"/>
            <p:custDataLst>
              <p:tags r:id="rId2"/>
            </p:custDataLst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371B19-1857-448E-4ADA-2FA642873838}"/>
              </a:ext>
            </a:extLst>
          </p:cNvPr>
          <p:cNvSpPr>
            <a:spLocks noGrp="1"/>
          </p:cNvSpPr>
          <p:nvPr>
            <p:ph type="dt" sz="half" idx="11"/>
            <p:custDataLst>
              <p:tags r:id="rId3"/>
            </p:custDataLst>
          </p:nvPr>
        </p:nvSpPr>
        <p:spPr/>
        <p:txBody>
          <a:bodyPr/>
          <a:lstStyle/>
          <a:p>
            <a:fld id="{B4724BB8-6849-4DB6-8804-77DA02A70523}" type="datetime1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A1E19B-C259-9AC3-DC3B-A6FC562DE95C}"/>
              </a:ext>
            </a:extLst>
          </p:cNvPr>
          <p:cNvSpPr>
            <a:spLocks noGrp="1"/>
          </p:cNvSpPr>
          <p:nvPr>
            <p:ph type="ftr" sz="quarter" idx="12"/>
            <p:custDataLst>
              <p:tags r:id="rId4"/>
            </p:custDataLst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AC85151C-E74F-85B5-AB27-4700C426FD89}"/>
              </a:ext>
            </a:extLst>
          </p:cNvPr>
          <p:cNvSpPr>
            <a:spLocks noGrp="1"/>
          </p:cNvSpPr>
          <p:nvPr>
            <p:ph idx="13"/>
            <p:custDataLst>
              <p:tags r:id="rId5"/>
            </p:custDataLst>
          </p:nvPr>
        </p:nvSpPr>
        <p:spPr>
          <a:xfrm>
            <a:off x="0" y="793509"/>
            <a:ext cx="5179425" cy="41440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1600"/>
              <a:t>Contexte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1600"/>
              <a:t>Implantation d’un système PAC, configurations possibles, freins et leviers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1600"/>
              <a:t>Zoom sur la procédure de raccordement électrique</a:t>
            </a:r>
            <a:endParaRPr lang="en-GB" sz="16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1600"/>
              <a:t>Retour d’expérience du projet PAC du Centre Technique de </a:t>
            </a:r>
            <a:r>
              <a:rPr lang="fr-FR" sz="1600" err="1"/>
              <a:t>Belchamp</a:t>
            </a:r>
            <a:r>
              <a:rPr lang="fr-FR" sz="1600"/>
              <a:t> – STELLANTIS </a:t>
            </a:r>
            <a:endParaRPr lang="en-GB" sz="16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1600"/>
              <a:t>Présentation des cas favorables pour la pose de pompes à chaleur avec modélisations technico-économiques</a:t>
            </a:r>
            <a:endParaRPr lang="en-GB" sz="16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1600"/>
              <a:t>Projet TRANSPAC : Installation d’une PAC THT haute performance chez l’industriel WEPA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1600" b="1"/>
              <a:t>Synthèse</a:t>
            </a:r>
            <a:endParaRPr lang="en-GB" sz="1600" b="1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fr-FR" sz="1800"/>
          </a:p>
        </p:txBody>
      </p:sp>
      <p:pic>
        <p:nvPicPr>
          <p:cNvPr id="24" name="Espace réservé pour une image  23" descr="Une image contenant habits, personne, Visage humain, vêtements habillés&#10;&#10;Description générée automatiquement">
            <a:extLst>
              <a:ext uri="{FF2B5EF4-FFF2-40B4-BE49-F238E27FC236}">
                <a16:creationId xmlns:a16="http://schemas.microsoft.com/office/drawing/2014/main" id="{85D2B3EC-493B-25C5-974B-A8BC984ED2B8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0" t="5641" r="22076" b="20470"/>
          <a:stretch/>
        </p:blipFill>
        <p:spPr>
          <a:xfrm>
            <a:off x="6245955" y="1020409"/>
            <a:ext cx="949036" cy="1308678"/>
          </a:xfrm>
        </p:spPr>
      </p:pic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D31E26AA-6B6E-8A23-B8D0-947975C5C277}"/>
              </a:ext>
            </a:extLst>
          </p:cNvPr>
          <p:cNvSpPr>
            <a:spLocks noGrp="1"/>
          </p:cNvSpPr>
          <p:nvPr>
            <p:ph idx="20"/>
            <p:custDataLst>
              <p:tags r:id="rId6"/>
            </p:custDataLst>
          </p:nvPr>
        </p:nvSpPr>
        <p:spPr>
          <a:xfrm>
            <a:off x="6096298" y="4326283"/>
            <a:ext cx="1406236" cy="259951"/>
          </a:xfrm>
        </p:spPr>
        <p:txBody>
          <a:bodyPr/>
          <a:lstStyle/>
          <a:p>
            <a:r>
              <a:rPr lang="fr-FR"/>
              <a:t>Vincent Papillon</a:t>
            </a:r>
          </a:p>
          <a:p>
            <a:r>
              <a:rPr lang="fr-FR"/>
              <a:t>VEOLIA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9DDF761-6E0D-50AA-E4C9-02DB2A5909B1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928740" y="2451468"/>
            <a:ext cx="1406236" cy="259951"/>
          </a:xfrm>
        </p:spPr>
        <p:txBody>
          <a:bodyPr/>
          <a:lstStyle/>
          <a:p>
            <a:r>
              <a:rPr lang="fr-FR"/>
              <a:t>Emmanuel </a:t>
            </a:r>
            <a:r>
              <a:rPr lang="fr-FR" err="1"/>
              <a:t>Olivry</a:t>
            </a:r>
            <a:endParaRPr lang="fr-FR"/>
          </a:p>
          <a:p>
            <a:r>
              <a:rPr lang="fr-FR"/>
              <a:t>NALDEO</a:t>
            </a:r>
          </a:p>
        </p:txBody>
      </p:sp>
      <p:pic>
        <p:nvPicPr>
          <p:cNvPr id="12" name="Espace réservé pour une image  11" descr="Une image contenant Visage humain, personne, habits, portrait&#10;&#10;Description générée automatiquement">
            <a:extLst>
              <a:ext uri="{FF2B5EF4-FFF2-40B4-BE49-F238E27FC236}">
                <a16:creationId xmlns:a16="http://schemas.microsoft.com/office/drawing/2014/main" id="{F38C445C-5721-3F0C-4ED4-CC56337A964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4" r="13774"/>
          <a:stretch>
            <a:fillRect/>
          </a:stretch>
        </p:blipFill>
        <p:spPr>
          <a:xfrm>
            <a:off x="5157340" y="1018778"/>
            <a:ext cx="949036" cy="1308678"/>
          </a:xfrm>
        </p:spPr>
      </p:pic>
      <p:sp>
        <p:nvSpPr>
          <p:cNvPr id="18" name="Espace réservé du contenu 5">
            <a:extLst>
              <a:ext uri="{FF2B5EF4-FFF2-40B4-BE49-F238E27FC236}">
                <a16:creationId xmlns:a16="http://schemas.microsoft.com/office/drawing/2014/main" id="{E2D96066-A559-6922-9337-471EA4EFA78E}"/>
              </a:ext>
            </a:extLst>
          </p:cNvPr>
          <p:cNvSpPr txBox="1">
            <a:spLocks/>
          </p:cNvSpPr>
          <p:nvPr/>
        </p:nvSpPr>
        <p:spPr>
          <a:xfrm>
            <a:off x="6017355" y="2449194"/>
            <a:ext cx="1406236" cy="25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Courier New" panose="02070309020205020404" pitchFamily="49" charset="0"/>
              <a:buChar char="o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Mattéo </a:t>
            </a:r>
            <a:r>
              <a:rPr lang="fr-FR" err="1"/>
              <a:t>Lazzerini</a:t>
            </a:r>
            <a:endParaRPr lang="fr-FR"/>
          </a:p>
          <a:p>
            <a:r>
              <a:rPr lang="fr-FR"/>
              <a:t>NALDEO</a:t>
            </a:r>
          </a:p>
          <a:p>
            <a:endParaRPr lang="fr-FR"/>
          </a:p>
        </p:txBody>
      </p:sp>
      <p:sp>
        <p:nvSpPr>
          <p:cNvPr id="29" name="Espace réservé du contenu 5">
            <a:extLst>
              <a:ext uri="{FF2B5EF4-FFF2-40B4-BE49-F238E27FC236}">
                <a16:creationId xmlns:a16="http://schemas.microsoft.com/office/drawing/2014/main" id="{D14B5C5C-D93D-D914-EB15-3CF6A7A9E2DB}"/>
              </a:ext>
            </a:extLst>
          </p:cNvPr>
          <p:cNvSpPr txBox="1">
            <a:spLocks/>
          </p:cNvSpPr>
          <p:nvPr/>
        </p:nvSpPr>
        <p:spPr>
          <a:xfrm>
            <a:off x="7248379" y="2458050"/>
            <a:ext cx="1406236" cy="25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Courier New" panose="02070309020205020404" pitchFamily="49" charset="0"/>
              <a:buChar char="o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Guido </a:t>
            </a:r>
            <a:r>
              <a:rPr lang="fr-FR" err="1"/>
              <a:t>Fornaciari</a:t>
            </a:r>
            <a:r>
              <a:rPr lang="fr-FR"/>
              <a:t> </a:t>
            </a:r>
          </a:p>
          <a:p>
            <a:r>
              <a:rPr lang="fr-FR"/>
              <a:t>ENEDIS </a:t>
            </a:r>
          </a:p>
        </p:txBody>
      </p:sp>
      <p:pic>
        <p:nvPicPr>
          <p:cNvPr id="30" name="Espace réservé pour une image  11">
            <a:extLst>
              <a:ext uri="{FF2B5EF4-FFF2-40B4-BE49-F238E27FC236}">
                <a16:creationId xmlns:a16="http://schemas.microsoft.com/office/drawing/2014/main" id="{66F00AF1-3202-D33C-A64E-8D75404D7F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" b="1445"/>
          <a:stretch/>
        </p:blipFill>
        <p:spPr>
          <a:xfrm>
            <a:off x="7476979" y="1025360"/>
            <a:ext cx="949036" cy="1308678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BDFC7779-EE57-122A-F367-1EC1DC9A52A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817" t="2032" r="8754" b="28595"/>
          <a:stretch/>
        </p:blipFill>
        <p:spPr>
          <a:xfrm>
            <a:off x="5161081" y="3071123"/>
            <a:ext cx="945295" cy="1268714"/>
          </a:xfrm>
          <a:prstGeom prst="rect">
            <a:avLst/>
          </a:prstGeom>
        </p:spPr>
      </p:pic>
      <p:sp>
        <p:nvSpPr>
          <p:cNvPr id="44" name="Espace réservé du contenu 5">
            <a:extLst>
              <a:ext uri="{FF2B5EF4-FFF2-40B4-BE49-F238E27FC236}">
                <a16:creationId xmlns:a16="http://schemas.microsoft.com/office/drawing/2014/main" id="{31F72D52-E78F-9226-EFEA-B2E8A35589B0}"/>
              </a:ext>
            </a:extLst>
          </p:cNvPr>
          <p:cNvSpPr txBox="1">
            <a:spLocks/>
          </p:cNvSpPr>
          <p:nvPr/>
        </p:nvSpPr>
        <p:spPr>
          <a:xfrm>
            <a:off x="4860201" y="4317972"/>
            <a:ext cx="1406236" cy="2599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00" b="1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Courier New" panose="02070309020205020404" pitchFamily="49" charset="0"/>
              <a:buChar char="o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Sylvain Creusot</a:t>
            </a:r>
          </a:p>
          <a:p>
            <a:r>
              <a:rPr lang="fr-FR"/>
              <a:t>STELLANTIS </a:t>
            </a:r>
          </a:p>
        </p:txBody>
      </p:sp>
      <p:sp>
        <p:nvSpPr>
          <p:cNvPr id="46" name="Espace réservé du contenu 45">
            <a:extLst>
              <a:ext uri="{FF2B5EF4-FFF2-40B4-BE49-F238E27FC236}">
                <a16:creationId xmlns:a16="http://schemas.microsoft.com/office/drawing/2014/main" id="{A55DA989-E62D-03E2-4E07-0D5D3A59A8B7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7284034" y="4333215"/>
            <a:ext cx="1406236" cy="259951"/>
          </a:xfrm>
        </p:spPr>
        <p:txBody>
          <a:bodyPr/>
          <a:lstStyle/>
          <a:p>
            <a:r>
              <a:rPr lang="fr-FR"/>
              <a:t>Marion Pierrot </a:t>
            </a:r>
          </a:p>
          <a:p>
            <a:r>
              <a:rPr lang="fr-FR"/>
              <a:t>DALKIA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E01AF5B8-0B91-2F82-EFF4-90314390082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9239" r="4770" b="5872"/>
          <a:stretch/>
        </p:blipFill>
        <p:spPr>
          <a:xfrm>
            <a:off x="6297308" y="3069175"/>
            <a:ext cx="945296" cy="1250526"/>
          </a:xfrm>
          <a:prstGeom prst="rect">
            <a:avLst/>
          </a:prstGeom>
        </p:spPr>
      </p:pic>
      <p:pic>
        <p:nvPicPr>
          <p:cNvPr id="51" name="Image 50" descr="Une image contenant Visage humain, personne, habits, sourire&#10;&#10;Description générée automatiquement">
            <a:extLst>
              <a:ext uri="{FF2B5EF4-FFF2-40B4-BE49-F238E27FC236}">
                <a16:creationId xmlns:a16="http://schemas.microsoft.com/office/drawing/2014/main" id="{A31D8523-C93B-2846-26B1-553811BB396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34" y="3054462"/>
            <a:ext cx="951855" cy="126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074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EE63AC-B44C-9620-0893-D454051FB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FD33B5C-A955-1365-95E7-B96F50C7A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B95A73-A89A-4BC7-8564-4CF1D1DD2F51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CA39AE0-DD35-894C-C62D-DFD1C0660C7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6B99F-0218-44BB-97E7-F7FCF7E48779}" type="datetime1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93ACB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16/01/2025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3ACB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2F18B32-78DF-063B-8898-F09689BE31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3ACB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0720530-4B83-3FE4-C3CD-7278C7A155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44"/>
          <a:stretch/>
        </p:blipFill>
        <p:spPr bwMode="auto">
          <a:xfrm>
            <a:off x="919723" y="2543068"/>
            <a:ext cx="2415496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DBF8761-2623-AD53-205A-0556678CF92A}"/>
              </a:ext>
            </a:extLst>
          </p:cNvPr>
          <p:cNvSpPr/>
          <p:nvPr/>
        </p:nvSpPr>
        <p:spPr>
          <a:xfrm>
            <a:off x="1220117" y="2543068"/>
            <a:ext cx="298633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A1A9B29-3AF0-62E9-2B4C-F45CB2253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128" y="2045873"/>
            <a:ext cx="2415496" cy="133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èche droite 8">
            <a:extLst>
              <a:ext uri="{FF2B5EF4-FFF2-40B4-BE49-F238E27FC236}">
                <a16:creationId xmlns:a16="http://schemas.microsoft.com/office/drawing/2014/main" id="{9B2BA633-2FE4-F74C-987B-05EC45A7CDA3}"/>
              </a:ext>
            </a:extLst>
          </p:cNvPr>
          <p:cNvSpPr/>
          <p:nvPr/>
        </p:nvSpPr>
        <p:spPr>
          <a:xfrm>
            <a:off x="3885558" y="2563588"/>
            <a:ext cx="606480" cy="298610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3AFB0DDC-B324-6D7D-DD88-D0B0D09B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42526"/>
            <a:ext cx="7521262" cy="702071"/>
          </a:xfrm>
        </p:spPr>
        <p:txBody>
          <a:bodyPr/>
          <a:lstStyle/>
          <a:p>
            <a:r>
              <a:rPr lang="fr-FR"/>
              <a:t>Des questions ?</a:t>
            </a:r>
          </a:p>
        </p:txBody>
      </p:sp>
    </p:spTree>
    <p:extLst>
      <p:ext uri="{BB962C8B-B14F-4D97-AF65-F5344CB8AC3E}">
        <p14:creationId xmlns:p14="http://schemas.microsoft.com/office/powerpoint/2010/main" val="2075888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E21F8-0150-C67D-A964-5B3E2FA8B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22E0164-5047-67B4-0615-432526883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4000"/>
              <a:t>Retour d’expérience du projet PAC du Centre Technique de </a:t>
            </a:r>
            <a:r>
              <a:rPr lang="fr-FR" sz="4000" err="1"/>
              <a:t>Belchamp</a:t>
            </a:r>
            <a:endParaRPr lang="en-GB" sz="40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2C6BA7-99C3-9E53-D636-AC87AD68EA6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CFAF84-2FA7-78CF-7524-53338FBF7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5" y="3098571"/>
            <a:ext cx="2058718" cy="65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74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93F3A6-41DB-57BA-0739-4A9B86048F3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defTabSz="685800"/>
            <a:r>
              <a:rPr lang="en-US">
                <a:solidFill>
                  <a:srgbClr val="243782"/>
                </a:solidFill>
                <a:latin typeface="Encode Sans"/>
              </a:rPr>
              <a:t>YYYY/MM/DD</a:t>
            </a:r>
          </a:p>
        </p:txBody>
      </p:sp>
      <p:pic>
        <p:nvPicPr>
          <p:cNvPr id="8" name="Image 7" descr="Une image contenant texte, carte, capture d’écran&#10;&#10;Description générée automatiquement">
            <a:extLst>
              <a:ext uri="{FF2B5EF4-FFF2-40B4-BE49-F238E27FC236}">
                <a16:creationId xmlns:a16="http://schemas.microsoft.com/office/drawing/2014/main" id="{A081378D-60CB-9220-49AC-2B574E00D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" y="2256"/>
            <a:ext cx="9143247" cy="513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219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7649B2-DA91-D680-34B9-2E7FA6352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Contexte et OBJECTIFS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571D78-361A-7730-77FE-38E4C1355646}"/>
              </a:ext>
            </a:extLst>
          </p:cNvPr>
          <p:cNvSpPr txBox="1"/>
          <p:nvPr/>
        </p:nvSpPr>
        <p:spPr>
          <a:xfrm>
            <a:off x="405587" y="836403"/>
            <a:ext cx="8457872" cy="75661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>
              <a:spcAft>
                <a:spcPts val="450"/>
              </a:spcAft>
            </a:pPr>
            <a:endParaRPr lang="fr-FR" sz="1350">
              <a:solidFill>
                <a:srgbClr val="243782"/>
              </a:solidFill>
              <a:latin typeface="Encode Sans"/>
            </a:endParaRPr>
          </a:p>
          <a:p>
            <a:pPr marL="214313" indent="-214313" defTabSz="685800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fr-FR" sz="1350">
                <a:solidFill>
                  <a:srgbClr val="243782"/>
                </a:solidFill>
                <a:latin typeface="Encode Sans"/>
              </a:rPr>
              <a:t>Extrait du code de conduite Stellantis : La protection de l’environnement, et notamment notre contribution à une économie décarbonée sur la voie de la neutralité carbone, fait partie de nos priorités absolues. </a:t>
            </a:r>
            <a:endParaRPr lang="fr-FR" sz="1050">
              <a:solidFill>
                <a:srgbClr val="243782"/>
              </a:solidFill>
              <a:latin typeface="Encode San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A861523-BBF0-1475-450E-FA5840E89F53}"/>
              </a:ext>
            </a:extLst>
          </p:cNvPr>
          <p:cNvSpPr txBox="1"/>
          <p:nvPr/>
        </p:nvSpPr>
        <p:spPr>
          <a:xfrm>
            <a:off x="480784" y="2185601"/>
            <a:ext cx="4228376" cy="165173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214313" indent="-214313" defTabSz="685800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fr-FR" sz="1350">
                <a:solidFill>
                  <a:srgbClr val="243782"/>
                </a:solidFill>
                <a:latin typeface="Encode Sans"/>
              </a:rPr>
              <a:t>Dare </a:t>
            </a:r>
            <a:r>
              <a:rPr lang="fr-FR" sz="1350" err="1">
                <a:solidFill>
                  <a:srgbClr val="243782"/>
                </a:solidFill>
                <a:latin typeface="Encode Sans"/>
              </a:rPr>
              <a:t>forward</a:t>
            </a:r>
            <a:r>
              <a:rPr lang="fr-FR" sz="1350">
                <a:solidFill>
                  <a:srgbClr val="243782"/>
                </a:solidFill>
                <a:latin typeface="Encode Sans"/>
              </a:rPr>
              <a:t> 2030 : Réduire de 50% les émissions carbone d’ici fin 2030, par rapport à nos résultats de 2021, pour atteindre une empreinte carbone neutre à l’horizon 2038. </a:t>
            </a:r>
          </a:p>
          <a:p>
            <a:pPr defTabSz="685800">
              <a:spcAft>
                <a:spcPts val="450"/>
              </a:spcAft>
            </a:pPr>
            <a:endParaRPr lang="fr-FR" sz="1350">
              <a:solidFill>
                <a:srgbClr val="243782"/>
              </a:solidFill>
              <a:latin typeface="Encode Sans"/>
            </a:endParaRPr>
          </a:p>
          <a:p>
            <a:pPr marL="214313" indent="-214313" defTabSz="685800"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fr-FR" sz="1350">
                <a:solidFill>
                  <a:srgbClr val="243782"/>
                </a:solidFill>
                <a:latin typeface="Encode Sans"/>
              </a:rPr>
              <a:t>La cible pour les sites R&amp;D est de tendre vers la neutralité carbone SCOPE 1 et 2 en 2025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46A2AB4-8E8C-9B5F-B6ED-63E6FEA33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017" y="1907370"/>
            <a:ext cx="3934687" cy="244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42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9B376E2-C5DA-142C-5D30-7299D2B1F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-132783" y="1284673"/>
            <a:ext cx="4166345" cy="531523"/>
          </a:xfrm>
        </p:spPr>
        <p:txBody>
          <a:bodyPr vert="horz" lIns="68580" tIns="34290" rIns="68580" bIns="34290" rtlCol="0" anchor="t">
            <a:noAutofit/>
          </a:bodyPr>
          <a:lstStyle/>
          <a:p>
            <a:endParaRPr lang="fr-FR"/>
          </a:p>
          <a:p>
            <a:pPr marL="214313" indent="-214313">
              <a:buFont typeface="Wingdings" panose="020B0604020202020204" pitchFamily="34" charset="0"/>
              <a:buChar char="Ø"/>
            </a:pP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5FA6AD-620C-E79E-0CE2-DFA66384F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PROJET </a:t>
            </a:r>
            <a:r>
              <a:rPr lang="fr-FR" err="1"/>
              <a:t>pac</a:t>
            </a:r>
            <a:r>
              <a:rPr lang="fr-FR"/>
              <a:t> – Chaufferie N°2 - Données d'entrées</a:t>
            </a:r>
          </a:p>
        </p:txBody>
      </p:sp>
      <p:pic>
        <p:nvPicPr>
          <p:cNvPr id="10" name="Image 9" descr="Une image contenant carte, Photographie aérienne, intersection, plein air&#10;&#10;Description générée automatiquement">
            <a:extLst>
              <a:ext uri="{FF2B5EF4-FFF2-40B4-BE49-F238E27FC236}">
                <a16:creationId xmlns:a16="http://schemas.microsoft.com/office/drawing/2014/main" id="{B7667AA2-D64C-3E37-1164-E8D8073A30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88" t="3521" r="4179" b="2267"/>
          <a:stretch/>
        </p:blipFill>
        <p:spPr>
          <a:xfrm>
            <a:off x="518135" y="762037"/>
            <a:ext cx="3203703" cy="2709081"/>
          </a:xfrm>
          <a:prstGeom prst="rect">
            <a:avLst/>
          </a:prstGeom>
          <a:effectLst>
            <a:outerShdw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7D57668-EEB9-18D2-1230-F17A8143D40D}"/>
              </a:ext>
            </a:extLst>
          </p:cNvPr>
          <p:cNvSpPr txBox="1"/>
          <p:nvPr/>
        </p:nvSpPr>
        <p:spPr>
          <a:xfrm>
            <a:off x="332354" y="3717826"/>
            <a:ext cx="7272852" cy="8079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indent="-214313" defTabSz="685800">
              <a:buFont typeface="Wingdings,Sans-Serif"/>
              <a:buChar char="Ø"/>
            </a:pPr>
            <a:r>
              <a:rPr lang="fr-FR" sz="1200">
                <a:solidFill>
                  <a:srgbClr val="243782"/>
                </a:solidFill>
                <a:latin typeface="Encode Sans"/>
                <a:cs typeface="Arial"/>
              </a:rPr>
              <a:t>Deux chaudières gaz de 2MW​ (Normal / Secours)</a:t>
            </a:r>
          </a:p>
          <a:p>
            <a:pPr marL="214313" indent="-214313" defTabSz="685800">
              <a:buFont typeface="Wingdings,Sans-Serif"/>
              <a:buChar char="Ø"/>
            </a:pPr>
            <a:r>
              <a:rPr lang="fr-FR" sz="1200">
                <a:solidFill>
                  <a:srgbClr val="243782"/>
                </a:solidFill>
                <a:latin typeface="Encode Sans"/>
                <a:cs typeface="Arial"/>
              </a:rPr>
              <a:t>Production d'eau chaude pour Moyens d'Essais toute l'année + eau de chauffage bâtiment en hiver​</a:t>
            </a:r>
          </a:p>
          <a:p>
            <a:pPr marL="214313" indent="-214313" defTabSz="685800">
              <a:buFont typeface="Wingdings,Sans-Serif"/>
              <a:buChar char="Ø"/>
            </a:pPr>
            <a:r>
              <a:rPr lang="fr-FR" sz="1200">
                <a:solidFill>
                  <a:srgbClr val="243782"/>
                </a:solidFill>
                <a:latin typeface="Encode Sans"/>
                <a:cs typeface="Arial"/>
              </a:rPr>
              <a:t>Production annuelle : 2 460 MWh, 50°C / 85°C</a:t>
            </a:r>
          </a:p>
          <a:p>
            <a:pPr marL="214313" indent="-214313" defTabSz="685800">
              <a:buFont typeface="Wingdings,Sans-Serif"/>
              <a:buChar char="Ø"/>
            </a:pPr>
            <a:r>
              <a:rPr lang="fr-FR" sz="1200">
                <a:solidFill>
                  <a:srgbClr val="243782"/>
                </a:solidFill>
                <a:latin typeface="Encode Sans"/>
                <a:cs typeface="Arial"/>
              </a:rPr>
              <a:t>526 tonnes de CO2 rejetées ; 24% des rejets CO2 du site​ SCOPE 1</a:t>
            </a:r>
            <a:endParaRPr lang="fr-FR" sz="1350">
              <a:solidFill>
                <a:srgbClr val="272B35"/>
              </a:solidFill>
              <a:latin typeface="Encode Sans"/>
            </a:endParaRPr>
          </a:p>
        </p:txBody>
      </p:sp>
      <p:pic>
        <p:nvPicPr>
          <p:cNvPr id="16" name="Image 15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1DE8338A-3455-D8AC-D7BF-B3EA4142D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117" y="765689"/>
            <a:ext cx="4076768" cy="2533517"/>
          </a:xfrm>
          <a:prstGeom prst="rect">
            <a:avLst/>
          </a:prstGeom>
        </p:spPr>
      </p:pic>
      <p:sp>
        <p:nvSpPr>
          <p:cNvPr id="6" name="Flèche : haut 5">
            <a:extLst>
              <a:ext uri="{FF2B5EF4-FFF2-40B4-BE49-F238E27FC236}">
                <a16:creationId xmlns:a16="http://schemas.microsoft.com/office/drawing/2014/main" id="{E494C565-4A00-981E-A786-907DE9412948}"/>
              </a:ext>
            </a:extLst>
          </p:cNvPr>
          <p:cNvSpPr/>
          <p:nvPr/>
        </p:nvSpPr>
        <p:spPr>
          <a:xfrm rot="3360000">
            <a:off x="1619785" y="2894659"/>
            <a:ext cx="89451" cy="968546"/>
          </a:xfrm>
          <a:prstGeom prst="up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Encode Sans"/>
            </a:endParaRPr>
          </a:p>
        </p:txBody>
      </p:sp>
    </p:spTree>
    <p:extLst>
      <p:ext uri="{BB962C8B-B14F-4D97-AF65-F5344CB8AC3E}">
        <p14:creationId xmlns:p14="http://schemas.microsoft.com/office/powerpoint/2010/main" val="41515416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73D371B-B6E3-46F7-FCB4-BBB2407E72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7880" y="796619"/>
            <a:ext cx="8009328" cy="575015"/>
          </a:xfrm>
        </p:spPr>
        <p:txBody>
          <a:bodyPr vert="horz" lIns="68580" tIns="34290" rIns="68580" bIns="34290" rtlCol="0" anchor="t">
            <a:noAutofit/>
          </a:bodyPr>
          <a:lstStyle/>
          <a:p>
            <a:pPr marL="214313" indent="-214313">
              <a:buFont typeface="Wingdings" panose="020B0604020202020204" pitchFamily="34" charset="0"/>
              <a:buChar char="Ø"/>
            </a:pPr>
            <a:r>
              <a:rPr lang="fr-FR" sz="1500" b="0"/>
              <a:t>Energie fatale disponible : Réseau de refroidissement (TAR) des Moyens d'Essais ; température entre 18°C et 28°C</a:t>
            </a:r>
            <a:endParaRPr lang="fr-FR" sz="1500" b="0">
              <a:solidFill>
                <a:srgbClr val="243782"/>
              </a:solidFill>
            </a:endParaRPr>
          </a:p>
          <a:p>
            <a:pPr marL="214313" indent="-214313">
              <a:buFont typeface="Wingdings" panose="020B0604020202020204" pitchFamily="34" charset="0"/>
              <a:buChar char="Ø"/>
            </a:pPr>
            <a:endParaRPr lang="fr-FR" sz="1500" b="0"/>
          </a:p>
          <a:p>
            <a:pPr marL="214313" indent="-214313">
              <a:buFont typeface="Wingdings,Sans-Serif" panose="020B0604020202020204" pitchFamily="34" charset="0"/>
              <a:buChar char="Ø"/>
            </a:pPr>
            <a:endParaRPr lang="fr-FR" b="0"/>
          </a:p>
          <a:p>
            <a:pPr marL="214313" indent="-214313">
              <a:buFont typeface="Wingdings,Sans-Serif" panose="020B0604020202020204" pitchFamily="34" charset="0"/>
              <a:buChar char="Ø"/>
            </a:pPr>
            <a:endParaRPr lang="fr-FR" b="0"/>
          </a:p>
          <a:p>
            <a:endParaRPr lang="fr-FR" b="0"/>
          </a:p>
          <a:p>
            <a:pPr marL="214313" indent="-214313">
              <a:buFont typeface="Wingdings,Sans-Serif" panose="020B0604020202020204" pitchFamily="34" charset="0"/>
              <a:buChar char="Ø"/>
            </a:pPr>
            <a:endParaRPr lang="fr-FR" b="0"/>
          </a:p>
          <a:p>
            <a:pPr marL="214313" indent="-214313">
              <a:buFont typeface="Wingdings,Sans-Serif" panose="020B0604020202020204" pitchFamily="34" charset="0"/>
              <a:buChar char="Ø"/>
            </a:pPr>
            <a:endParaRPr lang="fr-FR"/>
          </a:p>
          <a:p>
            <a:pPr marL="376238" lvl="2" indent="-214313">
              <a:buFont typeface="Wingdings" panose="020B0604020202020204" pitchFamily="34" charset="0"/>
              <a:buChar char="§"/>
            </a:pPr>
            <a:endParaRPr lang="fr-FR"/>
          </a:p>
          <a:p>
            <a:pPr marL="376238" lvl="1" indent="-214313">
              <a:buFont typeface="Courier New" panose="020B0604020202020204" pitchFamily="34" charset="0"/>
              <a:buChar char="o"/>
            </a:pPr>
            <a:endParaRPr lang="fr-FR" sz="1050"/>
          </a:p>
          <a:p>
            <a:pPr marL="376238" lvl="1" indent="-214313">
              <a:buFont typeface="Courier New" panose="020B0604020202020204" pitchFamily="34" charset="0"/>
              <a:buChar char="o"/>
            </a:pPr>
            <a:endParaRPr lang="fr-FR" sz="1050"/>
          </a:p>
          <a:p>
            <a:pPr marL="376238" lvl="1" indent="-214313">
              <a:buFont typeface="Courier New" panose="020B0604020202020204" pitchFamily="34" charset="0"/>
              <a:buChar char="o"/>
            </a:pPr>
            <a:endParaRPr lang="fr-FR" b="1"/>
          </a:p>
          <a:p>
            <a:pPr marL="376238" lvl="1" indent="-214313">
              <a:buFont typeface="Courier New" panose="020B0604020202020204" pitchFamily="34" charset="0"/>
              <a:buChar char="o"/>
            </a:pPr>
            <a:endParaRPr lang="fr-FR" b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F3F978-38D7-AD79-2C12-A62F079F7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Pourquoi le choix d'une solution à base de PAC</a:t>
            </a:r>
            <a:endParaRPr lang="fr-FR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2B0925-071F-60C8-327C-56AC12498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2025" y="1504865"/>
            <a:ext cx="3893164" cy="2851057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6D7B01B-9DA5-5852-3360-8C87A2C0ABC7}"/>
              </a:ext>
            </a:extLst>
          </p:cNvPr>
          <p:cNvSpPr txBox="1"/>
          <p:nvPr/>
        </p:nvSpPr>
        <p:spPr>
          <a:xfrm>
            <a:off x="250572" y="1502334"/>
            <a:ext cx="4523324" cy="30700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14313" indent="-214313" defTabSz="685800">
              <a:buFont typeface="Wingdings,Sans-Serif"/>
              <a:buChar char="Ø"/>
            </a:pPr>
            <a:r>
              <a:rPr lang="fr-FR" sz="1500">
                <a:solidFill>
                  <a:srgbClr val="243782"/>
                </a:solidFill>
                <a:latin typeface="Encode Sans"/>
                <a:cs typeface="Arial"/>
              </a:rPr>
              <a:t>Un local disponible idéalement implanté : La possibilité d'installer une PAC à proximité de la chaufferie N°2 dans un local existant en lieu et place d'un ancien Groupe Froid raccordé au réseau de refroidissement </a:t>
            </a:r>
            <a:r>
              <a:rPr lang="en-US" sz="1500">
                <a:solidFill>
                  <a:srgbClr val="272B35"/>
                </a:solidFill>
                <a:latin typeface="Encode Sans"/>
                <a:cs typeface="Arial"/>
              </a:rPr>
              <a:t>​</a:t>
            </a:r>
          </a:p>
          <a:p>
            <a:pPr defTabSz="685800"/>
            <a:endParaRPr lang="fr-FR" sz="1500">
              <a:solidFill>
                <a:srgbClr val="272B35"/>
              </a:solidFill>
              <a:latin typeface="Encode Sans"/>
              <a:cs typeface="Arial"/>
            </a:endParaRPr>
          </a:p>
          <a:p>
            <a:pPr marL="214313" indent="-214313" defTabSz="685800">
              <a:buFont typeface="Wingdings,Sans-Serif"/>
              <a:buChar char="Ø"/>
            </a:pPr>
            <a:r>
              <a:rPr lang="fr-FR" sz="1500">
                <a:solidFill>
                  <a:srgbClr val="243782"/>
                </a:solidFill>
                <a:latin typeface="Encode Sans"/>
                <a:cs typeface="Arial"/>
              </a:rPr>
              <a:t>Une réduction des émissions de CO2 de "la chaufferie 2" de l'ordre de 80%</a:t>
            </a:r>
            <a:r>
              <a:rPr lang="en-US" sz="1500">
                <a:solidFill>
                  <a:srgbClr val="272B35"/>
                </a:solidFill>
                <a:latin typeface="Encode Sans"/>
                <a:cs typeface="Arial"/>
              </a:rPr>
              <a:t>​</a:t>
            </a:r>
          </a:p>
          <a:p>
            <a:pPr defTabSz="685800"/>
            <a:r>
              <a:rPr lang="fr-FR" sz="1500">
                <a:solidFill>
                  <a:srgbClr val="272B35"/>
                </a:solidFill>
                <a:latin typeface="Encode Sans"/>
                <a:cs typeface="Arial"/>
              </a:rPr>
              <a:t>​</a:t>
            </a:r>
          </a:p>
          <a:p>
            <a:pPr marL="214313" indent="-214313" defTabSz="685800">
              <a:buFont typeface="Wingdings,Sans-Serif"/>
              <a:buChar char="Ø"/>
            </a:pPr>
            <a:r>
              <a:rPr lang="fr-FR" sz="1500">
                <a:solidFill>
                  <a:srgbClr val="243782"/>
                </a:solidFill>
                <a:latin typeface="Encode Sans"/>
                <a:cs typeface="Arial"/>
              </a:rPr>
              <a:t>Un investissement limité :</a:t>
            </a:r>
            <a:r>
              <a:rPr lang="en-US" sz="1500">
                <a:solidFill>
                  <a:srgbClr val="272B35"/>
                </a:solidFill>
                <a:latin typeface="Encode Sans"/>
                <a:cs typeface="Arial"/>
              </a:rPr>
              <a:t>​</a:t>
            </a:r>
          </a:p>
          <a:p>
            <a:pPr marL="557213" lvl="1" indent="-214313" defTabSz="685800">
              <a:buFont typeface="Courier New,monospace"/>
              <a:buChar char="o"/>
            </a:pPr>
            <a:r>
              <a:rPr lang="fr-FR" sz="1500">
                <a:solidFill>
                  <a:srgbClr val="243782"/>
                </a:solidFill>
                <a:latin typeface="Encode Sans"/>
                <a:cs typeface="Arial"/>
              </a:rPr>
              <a:t>Un temps de retour brut inférieur à 4 ans</a:t>
            </a:r>
            <a:r>
              <a:rPr lang="en-US" sz="1500">
                <a:solidFill>
                  <a:srgbClr val="272B35"/>
                </a:solidFill>
                <a:latin typeface="Encode Sans"/>
                <a:cs typeface="Arial"/>
              </a:rPr>
              <a:t>​</a:t>
            </a:r>
          </a:p>
          <a:p>
            <a:pPr marL="557213" lvl="1" indent="-214313" defTabSz="685800">
              <a:buFont typeface="Courier New,monospace"/>
              <a:buChar char="o"/>
            </a:pPr>
            <a:r>
              <a:rPr lang="fr-FR" sz="1500">
                <a:solidFill>
                  <a:srgbClr val="243782"/>
                </a:solidFill>
                <a:latin typeface="Encode Sans"/>
                <a:cs typeface="Arial"/>
              </a:rPr>
              <a:t>Une aide CEE de 66K€, pour un montant total investi de 263K€ </a:t>
            </a:r>
            <a:r>
              <a:rPr lang="en-US" sz="1500">
                <a:solidFill>
                  <a:srgbClr val="272B35"/>
                </a:solidFill>
                <a:latin typeface="Encode Sans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915141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47D1CBD-868C-6718-DF85-3BED429BAD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Principe et caractéristiques de l'installation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6784FE-EEBC-0095-667F-B254CA642438}"/>
              </a:ext>
            </a:extLst>
          </p:cNvPr>
          <p:cNvSpPr txBox="1"/>
          <p:nvPr/>
        </p:nvSpPr>
        <p:spPr>
          <a:xfrm>
            <a:off x="454101" y="780885"/>
            <a:ext cx="8237769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fr-FR" sz="1200" b="1">
                <a:solidFill>
                  <a:srgbClr val="243782"/>
                </a:solidFill>
                <a:latin typeface="Encode Sans"/>
                <a:cs typeface="Segoe UI"/>
              </a:rPr>
              <a:t>Installation d'une PAC avec récupération des calories sur le circuit d'eau recyclée (TAR)</a:t>
            </a:r>
            <a:endParaRPr lang="en-US" sz="1350">
              <a:solidFill>
                <a:srgbClr val="272B35"/>
              </a:solidFill>
              <a:latin typeface="Encode Sans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EC7CDDB-4D83-8F2C-BFC8-DCE94B3C4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062" y="1284043"/>
            <a:ext cx="3279165" cy="203322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B7B0EC-2B01-AFDB-337B-1AFD262C3DF2}"/>
              </a:ext>
            </a:extLst>
          </p:cNvPr>
          <p:cNvSpPr txBox="1"/>
          <p:nvPr/>
        </p:nvSpPr>
        <p:spPr>
          <a:xfrm>
            <a:off x="6019067" y="3542567"/>
            <a:ext cx="2477232" cy="692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fr-FR" sz="1350">
                <a:solidFill>
                  <a:srgbClr val="272B35"/>
                </a:solidFill>
                <a:latin typeface="Encode Sans"/>
              </a:rPr>
              <a:t>Caractéristiques de la PAC :</a:t>
            </a:r>
          </a:p>
          <a:p>
            <a:pPr marL="214313" indent="-214313" defTabSz="685800">
              <a:buFont typeface="Wingdings"/>
              <a:buChar char="Ø"/>
            </a:pPr>
            <a:r>
              <a:rPr lang="fr-FR" sz="1350">
                <a:solidFill>
                  <a:srgbClr val="272B35"/>
                </a:solidFill>
                <a:latin typeface="Encode Sans"/>
              </a:rPr>
              <a:t>690KW chaud</a:t>
            </a:r>
          </a:p>
          <a:p>
            <a:pPr marL="214313" indent="-214313" defTabSz="685800">
              <a:buFont typeface="Wingdings"/>
              <a:buChar char="Ø"/>
            </a:pPr>
            <a:r>
              <a:rPr lang="fr-FR" sz="1350">
                <a:solidFill>
                  <a:srgbClr val="272B35"/>
                </a:solidFill>
                <a:latin typeface="Encode Sans"/>
              </a:rPr>
              <a:t>Gaz réfrigérant : </a:t>
            </a:r>
            <a:r>
              <a:rPr lang="fr-FR" sz="1350">
                <a:solidFill>
                  <a:srgbClr val="272B35"/>
                </a:solidFill>
                <a:latin typeface="Encode Sans"/>
                <a:ea typeface="+mn-lt"/>
                <a:cs typeface="+mn-lt"/>
              </a:rPr>
              <a:t>R1234ze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CE7FC-442D-82D2-1467-FD2E61872E29}"/>
              </a:ext>
            </a:extLst>
          </p:cNvPr>
          <p:cNvSpPr txBox="1"/>
          <p:nvPr/>
        </p:nvSpPr>
        <p:spPr>
          <a:xfrm>
            <a:off x="6005147" y="4385897"/>
            <a:ext cx="3009900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US" sz="1200">
                <a:solidFill>
                  <a:srgbClr val="272B35"/>
                </a:solidFill>
                <a:latin typeface="Encode Sans"/>
              </a:rPr>
              <a:t>Date de mise </a:t>
            </a:r>
            <a:r>
              <a:rPr lang="en-US" sz="1200" err="1">
                <a:solidFill>
                  <a:srgbClr val="272B35"/>
                </a:solidFill>
                <a:latin typeface="Encode Sans"/>
              </a:rPr>
              <a:t>en</a:t>
            </a:r>
            <a:r>
              <a:rPr lang="en-US" sz="1200">
                <a:solidFill>
                  <a:srgbClr val="272B35"/>
                </a:solidFill>
                <a:latin typeface="Encode Sans"/>
              </a:rPr>
              <a:t> service : Octobre 2024</a:t>
            </a:r>
            <a:endParaRPr lang="fr-FR" sz="1350">
              <a:solidFill>
                <a:srgbClr val="272B35"/>
              </a:solidFill>
              <a:latin typeface="Encode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B34D57-6437-530E-AE75-E6986B705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43" y="1287892"/>
            <a:ext cx="4396181" cy="335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465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9BAEFF-BC86-987B-4D11-CB647E48A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Premiers résultats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2F069C-CE3F-E79A-AE97-AD609D647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1511"/>
            <a:ext cx="9144000" cy="379413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CFE5410-3E11-981F-111D-69D4D0CB18D7}"/>
              </a:ext>
            </a:extLst>
          </p:cNvPr>
          <p:cNvGraphicFramePr>
            <a:graphicFrameLocks noGrp="1"/>
          </p:cNvGraphicFramePr>
          <p:nvPr/>
        </p:nvGraphicFramePr>
        <p:xfrm>
          <a:off x="785328" y="1470563"/>
          <a:ext cx="4086225" cy="150495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724025">
                  <a:extLst>
                    <a:ext uri="{9D8B030D-6E8A-4147-A177-3AD203B41FA5}">
                      <a16:colId xmlns:a16="http://schemas.microsoft.com/office/drawing/2014/main" val="2518301711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4130709947"/>
                    </a:ext>
                  </a:extLst>
                </a:gridCol>
                <a:gridCol w="1047750">
                  <a:extLst>
                    <a:ext uri="{9D8B030D-6E8A-4147-A177-3AD203B41FA5}">
                      <a16:colId xmlns:a16="http://schemas.microsoft.com/office/drawing/2014/main" val="351399866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4141747331"/>
                    </a:ext>
                  </a:extLst>
                </a:gridCol>
              </a:tblGrid>
              <a:tr h="5953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Période du 01/10/24 au 03/12/24 (env. 2mois de fonctionnement)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PERF. 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435373"/>
                  </a:ext>
                </a:extLst>
              </a:tr>
              <a:tr h="1285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Coût [€]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-54%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F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16 710 €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36 456 €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3684854"/>
                  </a:ext>
                </a:extLst>
              </a:tr>
              <a:tr h="1285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613143"/>
                  </a:ext>
                </a:extLst>
              </a:tr>
              <a:tr h="1381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Ratio Energétique [Mwh/HDH]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-73%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ACF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13,87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51,12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5149136"/>
                  </a:ext>
                </a:extLst>
              </a:tr>
              <a:tr h="1285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939441"/>
                  </a:ext>
                </a:extLst>
              </a:tr>
              <a:tr h="1285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Rejet [teqCO2]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-83%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16,46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97,97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770596"/>
                  </a:ext>
                </a:extLst>
              </a:tr>
              <a:tr h="1285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073659"/>
                  </a:ext>
                </a:extLst>
              </a:tr>
              <a:tr h="1285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Conso [MWh]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-68%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D7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145,53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455,70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764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69259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61971B-41DB-64B7-7B3F-CAB38A7CAA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Retour d'expérience après trois mois d'exploitation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3059B76-622D-EC7A-E978-0B713BCF8AE5}"/>
              </a:ext>
            </a:extLst>
          </p:cNvPr>
          <p:cNvSpPr txBox="1"/>
          <p:nvPr/>
        </p:nvSpPr>
        <p:spPr>
          <a:xfrm>
            <a:off x="370036" y="973352"/>
            <a:ext cx="4201964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57213" lvl="1" indent="-214313" defTabSz="685800">
              <a:buFont typeface="Wingdings"/>
              <a:buChar char="Ø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Gains économique et TeqCO2​ conformes aux attentes</a:t>
            </a:r>
          </a:p>
          <a:p>
            <a:pPr marL="557213" lvl="1" indent="-214313" defTabSz="685800">
              <a:buFont typeface="Wingdings"/>
              <a:buChar char="Ø"/>
            </a:pPr>
            <a:endParaRPr lang="fr-FR" sz="1350">
              <a:solidFill>
                <a:srgbClr val="243782"/>
              </a:solidFill>
              <a:latin typeface="Encode Sans"/>
              <a:cs typeface="Arial"/>
            </a:endParaRPr>
          </a:p>
          <a:p>
            <a:pPr marL="557213" lvl="1" indent="-214313" defTabSz="685800">
              <a:buFont typeface="Wingdings"/>
              <a:buChar char="Ø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Besoin d’une énergie fatale suffisante et constante </a:t>
            </a:r>
          </a:p>
          <a:p>
            <a:pPr marL="557213" lvl="1" indent="-214313" defTabSz="685800">
              <a:buFont typeface="Wingdings"/>
              <a:buChar char="Ø"/>
            </a:pPr>
            <a:endParaRPr lang="fr-FR" sz="1350">
              <a:solidFill>
                <a:srgbClr val="243782"/>
              </a:solidFill>
              <a:latin typeface="Encode Sans"/>
              <a:cs typeface="Arial"/>
            </a:endParaRPr>
          </a:p>
          <a:p>
            <a:pPr marL="557213" lvl="1" indent="-214313" defTabSz="685800">
              <a:buFont typeface="Wingdings"/>
              <a:buChar char="Ø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Nécessité de conserver une autre source de production de chaleur pour :</a:t>
            </a:r>
          </a:p>
          <a:p>
            <a:pPr marL="900113" lvl="2" indent="-214313" defTabSz="685800">
              <a:buFont typeface="Courier New" panose="02070309020205020404" pitchFamily="49" charset="0"/>
              <a:buChar char="o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Répondre au besoin lorsque la température d’eau souhaitée dépasse 70°C environ</a:t>
            </a:r>
          </a:p>
          <a:p>
            <a:pPr marL="900113" lvl="2" indent="-214313" defTabSz="685800">
              <a:buFont typeface="Courier New" panose="02070309020205020404" pitchFamily="49" charset="0"/>
              <a:buChar char="o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Lorsque la puissance appelée est inférieure au minimum technique de la PAC</a:t>
            </a:r>
          </a:p>
          <a:p>
            <a:pPr marL="900113" lvl="2" indent="-214313" defTabSz="685800">
              <a:buFont typeface="Courier New" panose="02070309020205020404" pitchFamily="49" charset="0"/>
              <a:buChar char="o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En cas de manque d’énergie fatale</a:t>
            </a:r>
          </a:p>
          <a:p>
            <a:pPr marL="900113" lvl="2" indent="-214313" defTabSz="685800">
              <a:buFont typeface="Courier New" panose="02070309020205020404" pitchFamily="49" charset="0"/>
              <a:buChar char="o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En cas de dysfonctionnement de la PAC</a:t>
            </a:r>
          </a:p>
          <a:p>
            <a:pPr marL="685800" lvl="2" defTabSz="685800"/>
            <a:endParaRPr lang="fr-FR" sz="1350">
              <a:solidFill>
                <a:srgbClr val="243782"/>
              </a:solidFill>
              <a:latin typeface="Encode Sans"/>
              <a:cs typeface="Arial"/>
            </a:endParaRPr>
          </a:p>
          <a:p>
            <a:pPr marL="557213" lvl="1" indent="-214313" defTabSz="685800">
              <a:buFont typeface="Wingdings"/>
              <a:buChar char="Ø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Reste à vérifier :</a:t>
            </a:r>
          </a:p>
          <a:p>
            <a:pPr marL="900113" lvl="2" indent="-214313" defTabSz="685800">
              <a:buFont typeface="Courier New"/>
              <a:buChar char="o"/>
            </a:pPr>
            <a:r>
              <a:rPr lang="fr-FR" sz="1350">
                <a:solidFill>
                  <a:srgbClr val="243782"/>
                </a:solidFill>
                <a:latin typeface="Encode Sans"/>
                <a:cs typeface="Arial"/>
              </a:rPr>
              <a:t>La fiabilité de l'installation dans le temps</a:t>
            </a:r>
            <a:endParaRPr lang="en-US" sz="1350">
              <a:solidFill>
                <a:srgbClr val="272B35"/>
              </a:solidFill>
              <a:latin typeface="Encode Sans"/>
              <a:cs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99586A-1FC9-D3DC-BF84-8FBF3EA31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247" y="1002041"/>
            <a:ext cx="3555038" cy="35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935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39743-D109-B49E-66A5-79E4A7027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CC7876E-6C7A-C2D1-FB0F-4E2045A28A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B95A73-A89A-4BC7-8564-4CF1D1DD2F51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5B9ACB3-A9D1-601E-DA81-C6C8320530C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6B99F-0218-44BB-97E7-F7FCF7E48779}" type="datetime1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93ACB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16/01/2025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3ACB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EEC44F-AC66-944F-A3D1-9F7606B0CB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3ACB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08445E2-1584-F9A9-F0B6-D926847D8E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44"/>
          <a:stretch/>
        </p:blipFill>
        <p:spPr bwMode="auto">
          <a:xfrm>
            <a:off x="919723" y="2543068"/>
            <a:ext cx="2415496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E835D33-DEEC-7B76-ED6D-32F9E91C954F}"/>
              </a:ext>
            </a:extLst>
          </p:cNvPr>
          <p:cNvSpPr/>
          <p:nvPr/>
        </p:nvSpPr>
        <p:spPr>
          <a:xfrm>
            <a:off x="1220117" y="2543068"/>
            <a:ext cx="298633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7882AE9-ABDE-0C60-8FCE-5379B4738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128" y="2045873"/>
            <a:ext cx="2415496" cy="133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èche droite 8">
            <a:extLst>
              <a:ext uri="{FF2B5EF4-FFF2-40B4-BE49-F238E27FC236}">
                <a16:creationId xmlns:a16="http://schemas.microsoft.com/office/drawing/2014/main" id="{90DD88D5-7CFE-00A8-B221-723D720F47F4}"/>
              </a:ext>
            </a:extLst>
          </p:cNvPr>
          <p:cNvSpPr/>
          <p:nvPr/>
        </p:nvSpPr>
        <p:spPr>
          <a:xfrm>
            <a:off x="3885558" y="2563588"/>
            <a:ext cx="606480" cy="298610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F92569C-0BE8-FD15-00F2-1ED8CF616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42526"/>
            <a:ext cx="7521262" cy="702071"/>
          </a:xfrm>
        </p:spPr>
        <p:txBody>
          <a:bodyPr/>
          <a:lstStyle/>
          <a:p>
            <a:r>
              <a:rPr lang="fr-FR"/>
              <a:t>Des questions ?</a:t>
            </a:r>
          </a:p>
        </p:txBody>
      </p:sp>
    </p:spTree>
    <p:extLst>
      <p:ext uri="{BB962C8B-B14F-4D97-AF65-F5344CB8AC3E}">
        <p14:creationId xmlns:p14="http://schemas.microsoft.com/office/powerpoint/2010/main" val="2347325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57C34-8BF6-2704-F4A9-47F8AEE09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595B93-B4DD-940A-1E23-E3EA53523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681" y="52765"/>
            <a:ext cx="8534239" cy="994172"/>
          </a:xfrm>
        </p:spPr>
        <p:txBody>
          <a:bodyPr>
            <a:normAutofit/>
          </a:bodyPr>
          <a:lstStyle/>
          <a:p>
            <a:r>
              <a:rPr lang="fr-FR" sz="2000">
                <a:latin typeface="+mn-lt"/>
              </a:rPr>
              <a:t>Freins et leviers au déploiement des PAC une étude en trois volets</a:t>
            </a:r>
          </a:p>
        </p:txBody>
      </p:sp>
      <p:sp>
        <p:nvSpPr>
          <p:cNvPr id="5" name="AutoShape 2" descr="CETIAT | Réseau Mesure">
            <a:extLst>
              <a:ext uri="{FF2B5EF4-FFF2-40B4-BE49-F238E27FC236}">
                <a16:creationId xmlns:a16="http://schemas.microsoft.com/office/drawing/2014/main" id="{774393C1-9DD4-B74C-A4B3-9F729EA2A2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681" y="-108346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Fichier:Logo-cea-liten.jpg — Wikipédia">
            <a:extLst>
              <a:ext uri="{FF2B5EF4-FFF2-40B4-BE49-F238E27FC236}">
                <a16:creationId xmlns:a16="http://schemas.microsoft.com/office/drawing/2014/main" id="{2AE2096C-3874-35E9-5F43-4F48E87C3CE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30981" y="595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2" descr="ENEA, conseil pour une transition énergétique, environnementale et sociale">
            <a:extLst>
              <a:ext uri="{FF2B5EF4-FFF2-40B4-BE49-F238E27FC236}">
                <a16:creationId xmlns:a16="http://schemas.microsoft.com/office/drawing/2014/main" id="{A379F1B4-F70D-BAF6-C826-8A4E9532F7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5281" y="12025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B906F1C-4C6C-82C8-93A3-3837616E4C64}"/>
              </a:ext>
            </a:extLst>
          </p:cNvPr>
          <p:cNvSpPr/>
          <p:nvPr/>
        </p:nvSpPr>
        <p:spPr>
          <a:xfrm>
            <a:off x="493081" y="678358"/>
            <a:ext cx="76760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>
                <a:solidFill>
                  <a:schemeClr val="accent3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OBJECTIF</a:t>
            </a:r>
            <a:r>
              <a:rPr lang="fr-FR">
                <a:solidFill>
                  <a:schemeClr val="accent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– Identifier les freins et leviers au déploiement des solutions de PAC dans l’industrie </a:t>
            </a:r>
            <a:endParaRPr lang="en-US">
              <a:solidFill>
                <a:schemeClr val="accent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Graphique 12" descr="Mille avec un remplissage uni">
            <a:extLst>
              <a:ext uri="{FF2B5EF4-FFF2-40B4-BE49-F238E27FC236}">
                <a16:creationId xmlns:a16="http://schemas.microsoft.com/office/drawing/2014/main" id="{CE2B97DC-A52C-C68C-EE46-0717FF81B9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4115" y="724510"/>
            <a:ext cx="262332" cy="26233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6149E11-D45D-3B1E-8A7F-BA0EF59EB645}"/>
              </a:ext>
            </a:extLst>
          </p:cNvPr>
          <p:cNvSpPr/>
          <p:nvPr/>
        </p:nvSpPr>
        <p:spPr>
          <a:xfrm>
            <a:off x="586041" y="1855749"/>
            <a:ext cx="2262820" cy="227139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/>
              <a:t>Volet 1 :</a:t>
            </a:r>
          </a:p>
          <a:p>
            <a:pPr algn="ctr"/>
            <a:endParaRPr lang="fr-FR"/>
          </a:p>
          <a:p>
            <a:pPr algn="ctr"/>
            <a:r>
              <a:rPr lang="fr-FR" b="1"/>
              <a:t>Étude de marché sur les solutions matures de PAC </a:t>
            </a:r>
          </a:p>
          <a:p>
            <a:pPr algn="ctr"/>
            <a:r>
              <a:rPr lang="fr-FR"/>
              <a:t> </a:t>
            </a:r>
          </a:p>
          <a:p>
            <a:pPr algn="ctr"/>
            <a:endParaRPr lang="fr-FR"/>
          </a:p>
        </p:txBody>
      </p:sp>
      <p:pic>
        <p:nvPicPr>
          <p:cNvPr id="19" name="Graphique 18" descr="Tendance à la hausse avec un remplissage uni">
            <a:extLst>
              <a:ext uri="{FF2B5EF4-FFF2-40B4-BE49-F238E27FC236}">
                <a16:creationId xmlns:a16="http://schemas.microsoft.com/office/drawing/2014/main" id="{30E71480-5487-B273-565F-AA3777444CB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1056" y="1984866"/>
            <a:ext cx="360000" cy="360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571063E-942F-DA21-2DC3-3D961D58AFB7}"/>
              </a:ext>
            </a:extLst>
          </p:cNvPr>
          <p:cNvSpPr/>
          <p:nvPr/>
        </p:nvSpPr>
        <p:spPr>
          <a:xfrm>
            <a:off x="3194982" y="1855749"/>
            <a:ext cx="2262820" cy="22713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/>
              <a:t>Volet 2:</a:t>
            </a:r>
          </a:p>
          <a:p>
            <a:pPr algn="ctr"/>
            <a:endParaRPr lang="fr-FR"/>
          </a:p>
          <a:p>
            <a:pPr algn="ctr"/>
            <a:r>
              <a:rPr lang="fr-FR" b="1"/>
              <a:t>État de l’art sur les PAC THT</a:t>
            </a:r>
            <a:r>
              <a:rPr lang="fr-FR"/>
              <a:t> </a:t>
            </a:r>
          </a:p>
          <a:p>
            <a:pPr algn="ctr"/>
            <a:endParaRPr lang="fr-FR"/>
          </a:p>
          <a:p>
            <a:pPr algn="ctr"/>
            <a:endParaRPr lang="fr-FR"/>
          </a:p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63A678-E8EB-74A5-CE7D-A7794DA69D51}"/>
              </a:ext>
            </a:extLst>
          </p:cNvPr>
          <p:cNvSpPr/>
          <p:nvPr/>
        </p:nvSpPr>
        <p:spPr>
          <a:xfrm>
            <a:off x="5906268" y="1855749"/>
            <a:ext cx="2262820" cy="227139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/>
              <a:t>Volet 3:</a:t>
            </a:r>
          </a:p>
          <a:p>
            <a:pPr algn="ctr"/>
            <a:endParaRPr lang="fr-FR"/>
          </a:p>
          <a:p>
            <a:pPr algn="ctr"/>
            <a:r>
              <a:rPr lang="fr-FR" b="1"/>
              <a:t>Intégrations technologiques de PAC pour l'industrie</a:t>
            </a:r>
            <a:endParaRPr lang="fr-FR"/>
          </a:p>
          <a:p>
            <a:pPr algn="ctr"/>
            <a:endParaRPr lang="fr-FR"/>
          </a:p>
          <a:p>
            <a:pPr algn="ctr"/>
            <a:endParaRPr lang="fr-FR"/>
          </a:p>
        </p:txBody>
      </p:sp>
      <p:pic>
        <p:nvPicPr>
          <p:cNvPr id="23" name="Graphique 22" descr="Livres avec un remplissage uni">
            <a:extLst>
              <a:ext uri="{FF2B5EF4-FFF2-40B4-BE49-F238E27FC236}">
                <a16:creationId xmlns:a16="http://schemas.microsoft.com/office/drawing/2014/main" id="{74DBD2FB-6235-C215-CEA6-2C6AFD66143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497762" y="2000505"/>
            <a:ext cx="360000" cy="360000"/>
          </a:xfrm>
          <a:prstGeom prst="rect">
            <a:avLst/>
          </a:prstGeom>
        </p:spPr>
      </p:pic>
      <p:pic>
        <p:nvPicPr>
          <p:cNvPr id="24" name="Graphique 23" descr="Plan avec un remplissage uni">
            <a:extLst>
              <a:ext uri="{FF2B5EF4-FFF2-40B4-BE49-F238E27FC236}">
                <a16:creationId xmlns:a16="http://schemas.microsoft.com/office/drawing/2014/main" id="{55B31BB0-55C8-796F-72EC-C6D1F9FDDD9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84067" y="1968262"/>
            <a:ext cx="360000" cy="360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EFEA63F-E7A5-0D19-E619-01531A44D2D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3613" y="3515383"/>
            <a:ext cx="487676" cy="487676"/>
          </a:xfrm>
          <a:prstGeom prst="rect">
            <a:avLst/>
          </a:prstGeom>
        </p:spPr>
      </p:pic>
      <p:pic>
        <p:nvPicPr>
          <p:cNvPr id="26" name="Picture 2" descr="CETIAT - Centre Technique des Industries Aérauliques et Thermiques">
            <a:extLst>
              <a:ext uri="{FF2B5EF4-FFF2-40B4-BE49-F238E27FC236}">
                <a16:creationId xmlns:a16="http://schemas.microsoft.com/office/drawing/2014/main" id="{2D60F000-FDC5-DED2-17E2-B4954A4B4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728" y="3516496"/>
            <a:ext cx="792060" cy="24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BD92E83-3C2C-74F5-0DF5-A650CC8E76B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6398" r="23799" b="89324"/>
          <a:stretch/>
        </p:blipFill>
        <p:spPr>
          <a:xfrm>
            <a:off x="6626822" y="3446777"/>
            <a:ext cx="821709" cy="38075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218A653-C745-55F9-1529-F04BD46EF3A8}"/>
              </a:ext>
            </a:extLst>
          </p:cNvPr>
          <p:cNvSpPr txBox="1"/>
          <p:nvPr/>
        </p:nvSpPr>
        <p:spPr>
          <a:xfrm>
            <a:off x="3194982" y="4127143"/>
            <a:ext cx="22628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50" i="1">
                <a:solidFill>
                  <a:schemeClr val="accent1"/>
                </a:solidFill>
              </a:rPr>
              <a:t>Enregistrement du webinaire disponible sur l’extranet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3CF68A-31ED-E48D-7586-15DDAF74026D}"/>
              </a:ext>
            </a:extLst>
          </p:cNvPr>
          <p:cNvSpPr txBox="1"/>
          <p:nvPr/>
        </p:nvSpPr>
        <p:spPr>
          <a:xfrm>
            <a:off x="573881" y="4127143"/>
            <a:ext cx="226282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50" i="1">
                <a:solidFill>
                  <a:schemeClr val="accent1"/>
                </a:solidFill>
              </a:rPr>
              <a:t>Enregistrement du webinaire disponible sur l’extranet</a:t>
            </a:r>
          </a:p>
        </p:txBody>
      </p:sp>
    </p:spTree>
    <p:extLst>
      <p:ext uri="{BB962C8B-B14F-4D97-AF65-F5344CB8AC3E}">
        <p14:creationId xmlns:p14="http://schemas.microsoft.com/office/powerpoint/2010/main" val="39377843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8EC0FB-0D2F-E136-D94C-E112F84ABA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Identification des cas favorables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DFBFF0F-AAAC-0035-E057-F1E8E51D55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err="1"/>
              <a:t>Modèles</a:t>
            </a:r>
            <a:r>
              <a:rPr lang="en-GB"/>
              <a:t> et constats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219A1A-746C-E1BC-2247-F561522CE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11907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483FC-CB4A-6F0A-C4AD-58685A392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BA695D-8D43-5634-32DD-820D8C760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7715200" cy="437965"/>
          </a:xfrm>
        </p:spPr>
        <p:txBody>
          <a:bodyPr/>
          <a:lstStyle/>
          <a:p>
            <a:r>
              <a:rPr lang="fr-FR" sz="2400" b="1"/>
              <a:t>Contexte sur les résultats présentés :</a:t>
            </a:r>
            <a:endParaRPr lang="en-US" sz="2000" b="1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905FCA-10E7-D10B-45E3-226A2AA5A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41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49F4611-4EB5-4898-CB7C-8F26ED8E478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3342749-05EF-1B91-6A3A-59527B38F4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9BB943-AC4D-A78D-FC0D-CF00430BFF1E}"/>
              </a:ext>
            </a:extLst>
          </p:cNvPr>
          <p:cNvSpPr txBox="1"/>
          <p:nvPr/>
        </p:nvSpPr>
        <p:spPr>
          <a:xfrm>
            <a:off x="457200" y="1186289"/>
            <a:ext cx="32739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chemeClr val="tx2"/>
                </a:solidFill>
              </a:rPr>
              <a:t>Les résultats suivants </a:t>
            </a:r>
            <a:r>
              <a:rPr lang="fr-FR" sz="1400" b="1">
                <a:solidFill>
                  <a:schemeClr val="tx2"/>
                </a:solidFill>
              </a:rPr>
              <a:t>dépendent fortement </a:t>
            </a:r>
            <a:r>
              <a:rPr lang="fr-FR" sz="1400">
                <a:solidFill>
                  <a:schemeClr val="tx2"/>
                </a:solidFill>
              </a:rPr>
              <a:t>des prix de l’énergie considérés. </a:t>
            </a:r>
          </a:p>
          <a:p>
            <a:endParaRPr lang="fr-FR" sz="1400">
              <a:solidFill>
                <a:schemeClr val="tx2"/>
              </a:solidFill>
            </a:endParaRPr>
          </a:p>
          <a:p>
            <a:endParaRPr lang="fr-FR" sz="1400" b="1">
              <a:solidFill>
                <a:schemeClr val="tx2"/>
              </a:solidFill>
            </a:endParaRPr>
          </a:p>
          <a:p>
            <a:r>
              <a:rPr lang="fr-FR" sz="1400">
                <a:solidFill>
                  <a:schemeClr val="tx2"/>
                </a:solidFill>
              </a:rPr>
              <a:t>Les prix retenus sont </a:t>
            </a:r>
            <a:r>
              <a:rPr lang="fr-FR" sz="1400" b="1">
                <a:solidFill>
                  <a:schemeClr val="tx2"/>
                </a:solidFill>
              </a:rPr>
              <a:t>les prix moyens constatés </a:t>
            </a:r>
            <a:r>
              <a:rPr lang="fr-FR" sz="1400">
                <a:solidFill>
                  <a:schemeClr val="tx2"/>
                </a:solidFill>
              </a:rPr>
              <a:t>actuellement parmi les industriels, bien </a:t>
            </a:r>
            <a:r>
              <a:rPr lang="fr-FR" sz="1400" b="1">
                <a:solidFill>
                  <a:schemeClr val="tx2"/>
                </a:solidFill>
              </a:rPr>
              <a:t>qu’un écart type important </a:t>
            </a:r>
            <a:r>
              <a:rPr lang="fr-FR" sz="1400">
                <a:solidFill>
                  <a:schemeClr val="tx2"/>
                </a:solidFill>
              </a:rPr>
              <a:t>soit constaté.</a:t>
            </a:r>
            <a:endParaRPr lang="fr-FR" sz="1200">
              <a:solidFill>
                <a:schemeClr val="tx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5D61705-9D17-35D6-5A59-BD4EB4F5FC51}"/>
              </a:ext>
            </a:extLst>
          </p:cNvPr>
          <p:cNvSpPr txBox="1"/>
          <p:nvPr/>
        </p:nvSpPr>
        <p:spPr>
          <a:xfrm>
            <a:off x="4695605" y="1507364"/>
            <a:ext cx="44483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tx2"/>
                </a:solidFill>
              </a:rPr>
              <a:t>Gaz naturel : </a:t>
            </a:r>
          </a:p>
          <a:p>
            <a:endParaRPr lang="fr-FR" sz="1400" b="1"/>
          </a:p>
          <a:p>
            <a:r>
              <a:rPr lang="fr-FR" sz="1400" b="1"/>
              <a:t>	</a:t>
            </a:r>
            <a:r>
              <a:rPr lang="fr-FR" sz="2000" b="1">
                <a:solidFill>
                  <a:schemeClr val="accent3"/>
                </a:solidFill>
              </a:rPr>
              <a:t>50</a:t>
            </a:r>
            <a:r>
              <a:rPr lang="fr-FR" sz="1400" b="1"/>
              <a:t> </a:t>
            </a:r>
            <a:r>
              <a:rPr lang="fr-FR" sz="1400" b="1">
                <a:solidFill>
                  <a:schemeClr val="tx2"/>
                </a:solidFill>
              </a:rPr>
              <a:t>€ / MWh PCS hors TVA</a:t>
            </a:r>
          </a:p>
          <a:p>
            <a:endParaRPr lang="fr-FR" sz="1400" b="1"/>
          </a:p>
          <a:p>
            <a:r>
              <a:rPr lang="fr-FR" sz="1400" b="1">
                <a:solidFill>
                  <a:schemeClr val="tx2"/>
                </a:solidFill>
              </a:rPr>
              <a:t>Electricité : </a:t>
            </a:r>
          </a:p>
          <a:p>
            <a:endParaRPr lang="en-US" sz="1200" b="1"/>
          </a:p>
          <a:p>
            <a:r>
              <a:rPr lang="en-US" sz="1200" b="1"/>
              <a:t>	</a:t>
            </a:r>
            <a:r>
              <a:rPr lang="fr-FR" b="1">
                <a:solidFill>
                  <a:schemeClr val="accent3"/>
                </a:solidFill>
              </a:rPr>
              <a:t> 120</a:t>
            </a:r>
            <a:r>
              <a:rPr lang="fr-FR" sz="1200" b="1"/>
              <a:t> </a:t>
            </a:r>
            <a:r>
              <a:rPr lang="fr-FR" sz="1200" b="1">
                <a:solidFill>
                  <a:schemeClr val="tx2"/>
                </a:solidFill>
              </a:rPr>
              <a:t>€ / MWh PCS hors TVA</a:t>
            </a:r>
            <a:endParaRPr lang="en-US" sz="1200" b="1">
              <a:solidFill>
                <a:schemeClr val="tx2"/>
              </a:solidFill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35F19E98-99BD-BA57-AE05-DE0DDA32BA0C}"/>
              </a:ext>
            </a:extLst>
          </p:cNvPr>
          <p:cNvCxnSpPr>
            <a:cxnSpLocks/>
          </p:cNvCxnSpPr>
          <p:nvPr/>
        </p:nvCxnSpPr>
        <p:spPr>
          <a:xfrm>
            <a:off x="3866400" y="769332"/>
            <a:ext cx="0" cy="255373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4B36F76C-1006-5BC7-4B3D-C7BDD0E2E048}"/>
              </a:ext>
            </a:extLst>
          </p:cNvPr>
          <p:cNvSpPr/>
          <p:nvPr/>
        </p:nvSpPr>
        <p:spPr>
          <a:xfrm>
            <a:off x="3731155" y="1900366"/>
            <a:ext cx="256606" cy="279866"/>
          </a:xfrm>
          <a:prstGeom prst="rightArrow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308BB6-3DAA-6417-D6A2-EC7993E4060D}"/>
              </a:ext>
            </a:extLst>
          </p:cNvPr>
          <p:cNvSpPr txBox="1"/>
          <p:nvPr/>
        </p:nvSpPr>
        <p:spPr>
          <a:xfrm>
            <a:off x="3998105" y="678772"/>
            <a:ext cx="3273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tx2"/>
                </a:solidFill>
              </a:rPr>
              <a:t>Hypothèses retenues :</a:t>
            </a:r>
            <a:endParaRPr lang="fr-FR" sz="1400" b="1">
              <a:solidFill>
                <a:schemeClr val="tx2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6748456-CF3E-D70C-1F01-BEA5F4F0AD1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13201" y="1415186"/>
            <a:ext cx="467420" cy="4674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D462437-E03A-135F-BC2C-A06A552B5DF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06005" y="2339217"/>
            <a:ext cx="527604" cy="527604"/>
          </a:xfrm>
          <a:prstGeom prst="rect">
            <a:avLst/>
          </a:prstGeom>
          <a:noFill/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F954302-6CB5-B232-7C6B-6CFEF93BB098}"/>
              </a:ext>
            </a:extLst>
          </p:cNvPr>
          <p:cNvCxnSpPr>
            <a:cxnSpLocks/>
          </p:cNvCxnSpPr>
          <p:nvPr/>
        </p:nvCxnSpPr>
        <p:spPr>
          <a:xfrm flipH="1">
            <a:off x="543670" y="3504149"/>
            <a:ext cx="754088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ECAA9616-555C-CE5E-8595-CC98A53E334E}"/>
              </a:ext>
            </a:extLst>
          </p:cNvPr>
          <p:cNvSpPr txBox="1"/>
          <p:nvPr/>
        </p:nvSpPr>
        <p:spPr>
          <a:xfrm>
            <a:off x="1405009" y="3707652"/>
            <a:ext cx="665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chemeClr val="tx2"/>
                </a:solidFill>
              </a:rPr>
              <a:t>Au-delà des analyses de sensibilité sur ces points présentées dans le rapport de l’étude, </a:t>
            </a:r>
            <a:r>
              <a:rPr lang="fr-FR" sz="1400" b="1">
                <a:solidFill>
                  <a:schemeClr val="accent3"/>
                </a:solidFill>
              </a:rPr>
              <a:t>un outil dynamique est également à votre disposition </a:t>
            </a:r>
            <a:r>
              <a:rPr lang="fr-FR" sz="1400">
                <a:solidFill>
                  <a:schemeClr val="tx2"/>
                </a:solidFill>
              </a:rPr>
              <a:t>pour modéliser les différents cas à vos propres hypothèses de coût de l’énergie.</a:t>
            </a:r>
            <a:endParaRPr lang="fr-FR" sz="1200">
              <a:solidFill>
                <a:schemeClr val="tx2"/>
              </a:solidFill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686A970-0F4C-2A1A-D77A-BF693CF419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37" y="3759959"/>
            <a:ext cx="631283" cy="63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35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6" grpId="0" animBg="1"/>
      <p:bldP spid="3" grpId="0"/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D7736B-811F-CC80-528D-EC5EFA0F0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7580869" cy="797521"/>
          </a:xfrm>
        </p:spPr>
        <p:txBody>
          <a:bodyPr/>
          <a:lstStyle/>
          <a:p>
            <a:r>
              <a:rPr lang="fr-FR" sz="2400" b="1">
                <a:solidFill>
                  <a:schemeClr val="accent1"/>
                </a:solidFill>
              </a:rPr>
              <a:t>Constat #1 – </a:t>
            </a:r>
            <a:r>
              <a:rPr lang="fr-FR" sz="2400" b="1"/>
              <a:t>La température de sortie et le lift apparaissent comme un des facteurs limitant majeurs</a:t>
            </a:r>
            <a:endParaRPr lang="en-US" sz="2000" b="1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83EB88-3172-38E5-6C52-6FC7E76A1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42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863598-BBF4-1B3B-B89D-8402C4B13BE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B27A1B1-8109-15E9-525E-154EA40DD0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CA1430-4AB3-BA81-E768-476D4C19C586}"/>
              </a:ext>
            </a:extLst>
          </p:cNvPr>
          <p:cNvSpPr txBox="1"/>
          <p:nvPr/>
        </p:nvSpPr>
        <p:spPr>
          <a:xfrm>
            <a:off x="1047360" y="2676948"/>
            <a:ext cx="268483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tx2"/>
                </a:solidFill>
              </a:rPr>
              <a:t>Température de sortie :</a:t>
            </a:r>
          </a:p>
          <a:p>
            <a:r>
              <a:rPr lang="fr-FR" sz="1200">
                <a:solidFill>
                  <a:schemeClr val="tx2"/>
                </a:solidFill>
              </a:rPr>
              <a:t>Avec les prix de l’énergie et les COP considérés, aucune source ne permet alors de produire de la chaleur </a:t>
            </a:r>
            <a:r>
              <a:rPr lang="fr-FR" sz="1200" b="1">
                <a:solidFill>
                  <a:schemeClr val="tx2"/>
                </a:solidFill>
              </a:rPr>
              <a:t>à plus de 140°C </a:t>
            </a:r>
            <a:r>
              <a:rPr lang="fr-FR" sz="1200">
                <a:solidFill>
                  <a:schemeClr val="tx2"/>
                </a:solidFill>
              </a:rPr>
              <a:t>en </a:t>
            </a:r>
            <a:r>
              <a:rPr lang="fr-FR" sz="1200" b="1">
                <a:solidFill>
                  <a:schemeClr val="tx2"/>
                </a:solidFill>
              </a:rPr>
              <a:t>générant des économies d’OPEX et/ou en proposant une rentabilité suffisante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55A6FB5-55A8-245B-75C4-47B2E84ED6C3}"/>
              </a:ext>
            </a:extLst>
          </p:cNvPr>
          <p:cNvSpPr txBox="1"/>
          <p:nvPr/>
        </p:nvSpPr>
        <p:spPr>
          <a:xfrm>
            <a:off x="1047360" y="1587691"/>
            <a:ext cx="28799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tx2"/>
                </a:solidFill>
              </a:rPr>
              <a:t>Lift :</a:t>
            </a:r>
          </a:p>
          <a:p>
            <a:r>
              <a:rPr lang="fr-FR" sz="1200">
                <a:solidFill>
                  <a:schemeClr val="tx2"/>
                </a:solidFill>
              </a:rPr>
              <a:t>Avec les prix de l’énergie et les COP considérés, </a:t>
            </a:r>
            <a:r>
              <a:rPr lang="fr-FR" sz="1200" b="1">
                <a:solidFill>
                  <a:schemeClr val="tx2"/>
                </a:solidFill>
              </a:rPr>
              <a:t>aucune économie d’OPEX </a:t>
            </a:r>
            <a:r>
              <a:rPr lang="fr-FR" sz="1200">
                <a:solidFill>
                  <a:schemeClr val="tx2"/>
                </a:solidFill>
              </a:rPr>
              <a:t>n’apparaît pour un lift </a:t>
            </a:r>
            <a:r>
              <a:rPr lang="fr-FR" sz="1200" b="1">
                <a:solidFill>
                  <a:schemeClr val="tx2"/>
                </a:solidFill>
              </a:rPr>
              <a:t>excédent 60°C</a:t>
            </a:r>
            <a:r>
              <a:rPr lang="fr-FR" sz="1200">
                <a:solidFill>
                  <a:schemeClr val="tx2"/>
                </a:solidFill>
              </a:rPr>
              <a:t>.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79D478B-8D68-8C12-3E54-A9681BA534F0}"/>
              </a:ext>
            </a:extLst>
          </p:cNvPr>
          <p:cNvSpPr txBox="1"/>
          <p:nvPr/>
        </p:nvSpPr>
        <p:spPr>
          <a:xfrm>
            <a:off x="4031582" y="1378929"/>
            <a:ext cx="4448395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chemeClr val="tx2"/>
                </a:solidFill>
              </a:rPr>
              <a:t>L’accroissement de l’écart de température et de la température de sortie visée a des impacts négatifs multiples :</a:t>
            </a:r>
          </a:p>
          <a:p>
            <a:endParaRPr lang="fr-FR" sz="1400" b="1">
              <a:solidFill>
                <a:schemeClr val="tx2"/>
              </a:solidFill>
            </a:endParaRPr>
          </a:p>
          <a:p>
            <a:r>
              <a:rPr lang="fr-FR" sz="1400" b="1">
                <a:solidFill>
                  <a:schemeClr val="tx2"/>
                </a:solidFill>
              </a:rPr>
              <a:t>OPEX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2"/>
                </a:solidFill>
              </a:rPr>
              <a:t>Abaissement des COP et donc </a:t>
            </a:r>
            <a:r>
              <a:rPr lang="fr-FR" sz="1200">
                <a:solidFill>
                  <a:schemeClr val="accent3"/>
                </a:solidFill>
              </a:rPr>
              <a:t>augmentation de la consommation d’électricité</a:t>
            </a:r>
            <a:r>
              <a:rPr lang="fr-FR" sz="120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2"/>
                </a:solidFill>
              </a:rPr>
              <a:t>Augmentation des OPEX à cause de PAC plus complexes ou de plus d’étages.</a:t>
            </a:r>
          </a:p>
          <a:p>
            <a:pPr marL="285750" indent="-285750">
              <a:buFontTx/>
              <a:buChar char="-"/>
            </a:pPr>
            <a:endParaRPr lang="fr-FR" sz="1400" b="1"/>
          </a:p>
          <a:p>
            <a:r>
              <a:rPr lang="fr-FR" sz="1400" b="1">
                <a:solidFill>
                  <a:schemeClr val="tx2"/>
                </a:solidFill>
              </a:rPr>
              <a:t>CAPEX 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2"/>
                </a:solidFill>
              </a:rPr>
              <a:t>Nécessite d’utiliser des </a:t>
            </a:r>
            <a:r>
              <a:rPr lang="fr-FR" sz="1200">
                <a:solidFill>
                  <a:schemeClr val="accent3"/>
                </a:solidFill>
              </a:rPr>
              <a:t>PAC plus onéreuses.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2"/>
                </a:solidFill>
              </a:rPr>
              <a:t>ET/OU </a:t>
            </a:r>
            <a:r>
              <a:rPr lang="fr-FR" sz="1200">
                <a:solidFill>
                  <a:schemeClr val="accent3"/>
                </a:solidFill>
              </a:rPr>
              <a:t>plus d’étages de PAC.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>
                <a:solidFill>
                  <a:schemeClr val="tx2"/>
                </a:solidFill>
              </a:rPr>
              <a:t>Réduction de la quantité d’énergie prélevée sur la source froide, ce qui peut </a:t>
            </a:r>
            <a:r>
              <a:rPr lang="fr-FR" sz="1200">
                <a:solidFill>
                  <a:schemeClr val="accent3"/>
                </a:solidFill>
              </a:rPr>
              <a:t>réduire le montant de subventions et de CEE.</a:t>
            </a:r>
          </a:p>
          <a:p>
            <a:pPr marL="171450" indent="-171450">
              <a:buFontTx/>
              <a:buChar char="-"/>
            </a:pPr>
            <a:endParaRPr lang="en-US" sz="1200" b="1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128C2B0-5478-668B-D1ED-80E8A94BCD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1398" y="3123224"/>
            <a:ext cx="466657" cy="52322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16C6E-79CE-8B8C-4311-02640FDD8015}"/>
              </a:ext>
            </a:extLst>
          </p:cNvPr>
          <p:cNvGrpSpPr/>
          <p:nvPr/>
        </p:nvGrpSpPr>
        <p:grpSpPr>
          <a:xfrm>
            <a:off x="474676" y="1863358"/>
            <a:ext cx="611831" cy="282673"/>
            <a:chOff x="437657" y="2165834"/>
            <a:chExt cx="611831" cy="282673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F611075-5457-3BD5-3AAE-ECAF0D2568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66815" y="2165834"/>
              <a:ext cx="282673" cy="282673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496A9B3A-C504-56E7-DB51-36FDCE432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437657" y="2165834"/>
              <a:ext cx="282673" cy="282673"/>
            </a:xfrm>
            <a:prstGeom prst="rect">
              <a:avLst/>
            </a:prstGeom>
          </p:spPr>
        </p:pic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0DDAE7F3-0319-C08A-C451-76FEC5032FC0}"/>
                </a:ext>
              </a:extLst>
            </p:cNvPr>
            <p:cNvCxnSpPr/>
            <p:nvPr/>
          </p:nvCxnSpPr>
          <p:spPr>
            <a:xfrm flipV="1">
              <a:off x="720330" y="2165834"/>
              <a:ext cx="46485" cy="282673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3686C511-E526-89E0-E533-C8F018AD921A}"/>
              </a:ext>
            </a:extLst>
          </p:cNvPr>
          <p:cNvCxnSpPr/>
          <p:nvPr/>
        </p:nvCxnSpPr>
        <p:spPr>
          <a:xfrm>
            <a:off x="3866400" y="1378929"/>
            <a:ext cx="0" cy="276107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lèche : droite 25">
            <a:extLst>
              <a:ext uri="{FF2B5EF4-FFF2-40B4-BE49-F238E27FC236}">
                <a16:creationId xmlns:a16="http://schemas.microsoft.com/office/drawing/2014/main" id="{A23ADD20-B8AB-CECA-A0D7-C2B2816AE127}"/>
              </a:ext>
            </a:extLst>
          </p:cNvPr>
          <p:cNvSpPr/>
          <p:nvPr/>
        </p:nvSpPr>
        <p:spPr>
          <a:xfrm>
            <a:off x="3741499" y="2548350"/>
            <a:ext cx="256606" cy="279866"/>
          </a:xfrm>
          <a:prstGeom prst="rightArrow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8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2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B54FF-2A46-7D13-F709-82FFA622A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3C7544-EC73-BE49-3480-00A85FB86C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43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954FB7-C4CC-3309-DBE5-6FE75456CBE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5AB765-C385-2BE9-2A53-A907445DC3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EFC142-B20F-485D-CF8C-EA04C8D04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141" y="1718051"/>
            <a:ext cx="6862791" cy="199754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7F61A2-5484-836E-7551-5CB051C36D26}"/>
              </a:ext>
            </a:extLst>
          </p:cNvPr>
          <p:cNvSpPr txBox="1"/>
          <p:nvPr/>
        </p:nvSpPr>
        <p:spPr>
          <a:xfrm>
            <a:off x="457200" y="1343716"/>
            <a:ext cx="762221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HYPOTHÈSES : NHEPP :</a:t>
            </a:r>
            <a:r>
              <a:rPr lang="fr-FR" sz="1100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5000 h / an</a:t>
            </a:r>
            <a:r>
              <a:rPr lang="fr-FR" sz="1100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100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| </a:t>
            </a:r>
            <a:r>
              <a:rPr lang="fr-FR" sz="1100" b="1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Puissance nominale :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1 000 </a:t>
            </a:r>
            <a:r>
              <a:rPr lang="fr-FR" sz="1100" b="1" err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kWth</a:t>
            </a:r>
            <a:r>
              <a:rPr lang="fr-FR" sz="1100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 </a:t>
            </a:r>
            <a:r>
              <a:rPr lang="fr-FR" sz="1100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|  </a:t>
            </a:r>
            <a:r>
              <a:rPr lang="fr-FR" sz="1100" b="1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Nouveau transformateur :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OUI</a:t>
            </a:r>
            <a:r>
              <a:rPr lang="fr-FR" sz="1100">
                <a:solidFill>
                  <a:srgbClr val="FFC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en-US" sz="1100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0EC2B78-8760-6E83-7705-E7559E1DB530}"/>
              </a:ext>
            </a:extLst>
          </p:cNvPr>
          <p:cNvCxnSpPr/>
          <p:nvPr/>
        </p:nvCxnSpPr>
        <p:spPr>
          <a:xfrm>
            <a:off x="2193010" y="2801406"/>
            <a:ext cx="0" cy="712922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B4B873C-F9A4-3166-69CF-42213A9FB859}"/>
              </a:ext>
            </a:extLst>
          </p:cNvPr>
          <p:cNvCxnSpPr>
            <a:cxnSpLocks/>
          </p:cNvCxnSpPr>
          <p:nvPr/>
        </p:nvCxnSpPr>
        <p:spPr>
          <a:xfrm>
            <a:off x="6405966" y="2444945"/>
            <a:ext cx="0" cy="712922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1C74B4-D8D2-3452-7684-90ED399D3E75}"/>
              </a:ext>
            </a:extLst>
          </p:cNvPr>
          <p:cNvSpPr txBox="1"/>
          <p:nvPr/>
        </p:nvSpPr>
        <p:spPr>
          <a:xfrm>
            <a:off x="1330609" y="3560064"/>
            <a:ext cx="12059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>
                <a:solidFill>
                  <a:schemeClr val="tx2"/>
                </a:solidFill>
              </a:rPr>
              <a:t>Lift : </a:t>
            </a:r>
            <a:r>
              <a:rPr lang="fr-FR" sz="1600" b="1">
                <a:solidFill>
                  <a:schemeClr val="accent3"/>
                </a:solidFill>
              </a:rPr>
              <a:t>60°C</a:t>
            </a:r>
            <a:endParaRPr lang="en-US" sz="1400" b="1">
              <a:solidFill>
                <a:schemeClr val="accent3"/>
              </a:solidFill>
            </a:endParaRP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69259313-9F28-CCC7-EC8E-7383BBAA72C9}"/>
              </a:ext>
            </a:extLst>
          </p:cNvPr>
          <p:cNvCxnSpPr>
            <a:cxnSpLocks/>
          </p:cNvCxnSpPr>
          <p:nvPr/>
        </p:nvCxnSpPr>
        <p:spPr>
          <a:xfrm>
            <a:off x="7310033" y="2628342"/>
            <a:ext cx="0" cy="712922"/>
          </a:xfrm>
          <a:prstGeom prst="straightConnector1">
            <a:avLst/>
          </a:prstGeom>
          <a:ln w="28575">
            <a:headEnd type="arrow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1247F793-BB3B-28AB-F4AA-0D245AD5DC3C}"/>
              </a:ext>
            </a:extLst>
          </p:cNvPr>
          <p:cNvCxnSpPr/>
          <p:nvPr/>
        </p:nvCxnSpPr>
        <p:spPr>
          <a:xfrm>
            <a:off x="467544" y="2444945"/>
            <a:ext cx="7242863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ADFF3B05-FE53-6914-7D33-034BDF38BAEC}"/>
              </a:ext>
            </a:extLst>
          </p:cNvPr>
          <p:cNvSpPr txBox="1"/>
          <p:nvPr/>
        </p:nvSpPr>
        <p:spPr>
          <a:xfrm>
            <a:off x="7643435" y="2167946"/>
            <a:ext cx="1205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tx2"/>
                </a:solidFill>
              </a:rPr>
              <a:t>T°C sortie : </a:t>
            </a:r>
            <a:r>
              <a:rPr lang="fr-FR" sz="1600" b="1">
                <a:solidFill>
                  <a:schemeClr val="accent3"/>
                </a:solidFill>
              </a:rPr>
              <a:t>120°C</a:t>
            </a:r>
            <a:endParaRPr lang="en-US" sz="1400" b="1">
              <a:solidFill>
                <a:schemeClr val="accent3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720851B-546B-EB5A-D443-94BF7A2EFC22}"/>
              </a:ext>
            </a:extLst>
          </p:cNvPr>
          <p:cNvSpPr txBox="1"/>
          <p:nvPr/>
        </p:nvSpPr>
        <p:spPr>
          <a:xfrm>
            <a:off x="467544" y="3998935"/>
            <a:ext cx="75572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chemeClr val="tx2"/>
                </a:solidFill>
              </a:rPr>
              <a:t>Le développement de </a:t>
            </a:r>
            <a:r>
              <a:rPr lang="fr-FR" sz="1600" b="1">
                <a:solidFill>
                  <a:schemeClr val="tx2"/>
                </a:solidFill>
              </a:rPr>
              <a:t>PAC </a:t>
            </a:r>
            <a:r>
              <a:rPr lang="fr-FR" sz="1600" b="1" err="1">
                <a:solidFill>
                  <a:schemeClr val="tx2"/>
                </a:solidFill>
              </a:rPr>
              <a:t>transcritiques</a:t>
            </a:r>
            <a:r>
              <a:rPr lang="fr-FR" sz="1600">
                <a:solidFill>
                  <a:schemeClr val="tx2"/>
                </a:solidFill>
              </a:rPr>
              <a:t>, capable d’atteindre des COP notablement supérieurs et d’assurer des lifts accrus, </a:t>
            </a:r>
            <a:r>
              <a:rPr lang="fr-FR" sz="1600" b="1">
                <a:solidFill>
                  <a:schemeClr val="tx2"/>
                </a:solidFill>
              </a:rPr>
              <a:t>pourraient permettre de faire évoluer ce constat.</a:t>
            </a:r>
            <a:endParaRPr lang="en-US" sz="1600" b="1">
              <a:solidFill>
                <a:schemeClr val="tx2"/>
              </a:solidFill>
            </a:endParaRPr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36D780D4-49EE-F55F-5EEC-53FAF8FD5D20}"/>
              </a:ext>
            </a:extLst>
          </p:cNvPr>
          <p:cNvSpPr txBox="1">
            <a:spLocks/>
          </p:cNvSpPr>
          <p:nvPr/>
        </p:nvSpPr>
        <p:spPr>
          <a:xfrm>
            <a:off x="457200" y="205979"/>
            <a:ext cx="7580869" cy="7975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FR" sz="2400" b="1" kern="1200" cap="none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>
                <a:solidFill>
                  <a:schemeClr val="accent1"/>
                </a:solidFill>
              </a:rPr>
              <a:t>Constat #1 – </a:t>
            </a:r>
            <a:r>
              <a:rPr lang="fr-FR"/>
              <a:t>La température de sortie et le lift apparaissent comme un des facteurs limitant majeurs </a:t>
            </a:r>
            <a:r>
              <a:rPr lang="fr-FR" sz="2000"/>
              <a:t>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1CE2930-45F2-8256-EA57-15A37DFA0412}"/>
              </a:ext>
            </a:extLst>
          </p:cNvPr>
          <p:cNvSpPr txBox="1"/>
          <p:nvPr/>
        </p:nvSpPr>
        <p:spPr>
          <a:xfrm>
            <a:off x="312864" y="3475163"/>
            <a:ext cx="2821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i="1"/>
              <a:t>*Pour des industriels non soumis aux quotas carbones</a:t>
            </a:r>
            <a:endParaRPr lang="en-US" sz="16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09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8" grpId="0"/>
      <p:bldP spid="29" grpId="0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5BA3D-853D-FDBD-D90A-B79E8D2FA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914D84B3-A19C-864C-80EC-AA821AA1DB75}"/>
              </a:ext>
            </a:extLst>
          </p:cNvPr>
          <p:cNvSpPr/>
          <p:nvPr/>
        </p:nvSpPr>
        <p:spPr>
          <a:xfrm>
            <a:off x="1513660" y="1819859"/>
            <a:ext cx="5219571" cy="2478259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CC2137D-5DCA-EAFF-8C37-EC99C475D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7715200" cy="958772"/>
          </a:xfrm>
        </p:spPr>
        <p:txBody>
          <a:bodyPr/>
          <a:lstStyle/>
          <a:p>
            <a:r>
              <a:rPr lang="fr-FR">
                <a:solidFill>
                  <a:schemeClr val="accent1"/>
                </a:solidFill>
              </a:rPr>
              <a:t>Constat #2 – </a:t>
            </a:r>
            <a:r>
              <a:rPr lang="fr-FR"/>
              <a:t>Un nombre d’heure et une puissance minimale apparaissent pour certaines sources froides</a:t>
            </a:r>
            <a:endParaRPr lang="en-US" sz="2000" b="1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32E2C7B-9E91-090F-5DF6-0211D508F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44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EE650F-2701-B4F6-DBDC-F21B94A65D8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7918A0-2D2A-3C2F-7F92-CE933CC49D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E3C9D3-9DA0-C45A-19C6-002C9ED8D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284" y="2982208"/>
            <a:ext cx="368616" cy="3686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4A0A5C3-1187-9AF1-8051-B4721E31C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223" y="2991207"/>
            <a:ext cx="396047" cy="396047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9F996B42-1E0C-0F8E-0C1E-C6A4A241AAB4}"/>
              </a:ext>
            </a:extLst>
          </p:cNvPr>
          <p:cNvCxnSpPr>
            <a:cxnSpLocks/>
          </p:cNvCxnSpPr>
          <p:nvPr/>
        </p:nvCxnSpPr>
        <p:spPr>
          <a:xfrm flipV="1">
            <a:off x="922146" y="1619573"/>
            <a:ext cx="0" cy="2882682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104194F-46B1-B30C-92F0-D0023D10CEB9}"/>
              </a:ext>
            </a:extLst>
          </p:cNvPr>
          <p:cNvCxnSpPr>
            <a:cxnSpLocks/>
          </p:cNvCxnSpPr>
          <p:nvPr/>
        </p:nvCxnSpPr>
        <p:spPr>
          <a:xfrm>
            <a:off x="922146" y="4502255"/>
            <a:ext cx="6269066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C3079580-AA01-A9EB-613A-AECD7269F6E4}"/>
              </a:ext>
            </a:extLst>
          </p:cNvPr>
          <p:cNvSpPr txBox="1"/>
          <p:nvPr/>
        </p:nvSpPr>
        <p:spPr>
          <a:xfrm>
            <a:off x="565987" y="1118292"/>
            <a:ext cx="1450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tx2"/>
                </a:solidFill>
              </a:rPr>
              <a:t>Nombre d’heures annuelles (h)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9E494FC-7403-84BB-44B8-2414E4F427E2}"/>
              </a:ext>
            </a:extLst>
          </p:cNvPr>
          <p:cNvSpPr txBox="1"/>
          <p:nvPr/>
        </p:nvSpPr>
        <p:spPr>
          <a:xfrm>
            <a:off x="7183463" y="4363755"/>
            <a:ext cx="14506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tx2"/>
                </a:solidFill>
              </a:rPr>
              <a:t>Puissance (kW)</a:t>
            </a:r>
            <a:endParaRPr lang="en-US" sz="1200" b="1">
              <a:solidFill>
                <a:schemeClr val="tx2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E670EB8-82A1-2E5F-B3FC-BC75E04157F3}"/>
              </a:ext>
            </a:extLst>
          </p:cNvPr>
          <p:cNvSpPr txBox="1"/>
          <p:nvPr/>
        </p:nvSpPr>
        <p:spPr>
          <a:xfrm>
            <a:off x="427377" y="3965118"/>
            <a:ext cx="545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>
                <a:solidFill>
                  <a:schemeClr val="tx2"/>
                </a:solidFill>
              </a:rPr>
              <a:t>1000</a:t>
            </a:r>
            <a:endParaRPr lang="en-US" sz="1050" b="1">
              <a:solidFill>
                <a:schemeClr val="tx2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42D36E0-5962-8FA5-5332-2AABCAA32887}"/>
              </a:ext>
            </a:extLst>
          </p:cNvPr>
          <p:cNvSpPr txBox="1"/>
          <p:nvPr/>
        </p:nvSpPr>
        <p:spPr>
          <a:xfrm>
            <a:off x="435125" y="3263426"/>
            <a:ext cx="545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>
                <a:solidFill>
                  <a:schemeClr val="tx2"/>
                </a:solidFill>
              </a:rPr>
              <a:t>3000</a:t>
            </a:r>
            <a:endParaRPr lang="en-US" sz="1050" b="1">
              <a:solidFill>
                <a:schemeClr val="tx2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9AE3D00-2C92-307E-14B2-0B9DBBD202F1}"/>
              </a:ext>
            </a:extLst>
          </p:cNvPr>
          <p:cNvSpPr txBox="1"/>
          <p:nvPr/>
        </p:nvSpPr>
        <p:spPr>
          <a:xfrm>
            <a:off x="431269" y="2614001"/>
            <a:ext cx="545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>
                <a:solidFill>
                  <a:schemeClr val="tx2"/>
                </a:solidFill>
              </a:rPr>
              <a:t>5000</a:t>
            </a:r>
            <a:endParaRPr lang="en-US" sz="1050" b="1">
              <a:solidFill>
                <a:schemeClr val="tx2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8595D81-B3F3-1E14-0726-FA4F03675883}"/>
              </a:ext>
            </a:extLst>
          </p:cNvPr>
          <p:cNvSpPr txBox="1"/>
          <p:nvPr/>
        </p:nvSpPr>
        <p:spPr>
          <a:xfrm>
            <a:off x="1408835" y="4556443"/>
            <a:ext cx="545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>
                <a:solidFill>
                  <a:schemeClr val="tx2"/>
                </a:solidFill>
              </a:rPr>
              <a:t>250</a:t>
            </a:r>
            <a:endParaRPr lang="en-US" sz="1050" b="1">
              <a:solidFill>
                <a:schemeClr val="tx2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F25837D-72A6-5F4D-F202-D82FB7876313}"/>
              </a:ext>
            </a:extLst>
          </p:cNvPr>
          <p:cNvSpPr txBox="1"/>
          <p:nvPr/>
        </p:nvSpPr>
        <p:spPr>
          <a:xfrm>
            <a:off x="2336151" y="4548748"/>
            <a:ext cx="545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>
                <a:solidFill>
                  <a:schemeClr val="tx2"/>
                </a:solidFill>
              </a:rPr>
              <a:t>500</a:t>
            </a:r>
            <a:endParaRPr lang="en-US" sz="1050" b="1">
              <a:solidFill>
                <a:schemeClr val="tx2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4E20DE2-A0BB-D3AC-0D5A-5EE0E9057743}"/>
              </a:ext>
            </a:extLst>
          </p:cNvPr>
          <p:cNvSpPr txBox="1"/>
          <p:nvPr/>
        </p:nvSpPr>
        <p:spPr>
          <a:xfrm>
            <a:off x="3263467" y="4548748"/>
            <a:ext cx="545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>
                <a:solidFill>
                  <a:schemeClr val="tx2"/>
                </a:solidFill>
              </a:rPr>
              <a:t>1000</a:t>
            </a:r>
            <a:endParaRPr lang="en-US" sz="1050" b="1">
              <a:solidFill>
                <a:schemeClr val="tx2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5A03D30-D42D-E9E3-93E1-4E45749D4C82}"/>
              </a:ext>
            </a:extLst>
          </p:cNvPr>
          <p:cNvSpPr txBox="1"/>
          <p:nvPr/>
        </p:nvSpPr>
        <p:spPr>
          <a:xfrm>
            <a:off x="4190783" y="4548748"/>
            <a:ext cx="545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>
                <a:solidFill>
                  <a:schemeClr val="tx2"/>
                </a:solidFill>
              </a:rPr>
              <a:t>2000</a:t>
            </a:r>
            <a:endParaRPr lang="en-US" sz="1050" b="1">
              <a:solidFill>
                <a:schemeClr val="tx2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06AFDD2B-C429-DE32-9866-991E0744F645}"/>
              </a:ext>
            </a:extLst>
          </p:cNvPr>
          <p:cNvSpPr txBox="1"/>
          <p:nvPr/>
        </p:nvSpPr>
        <p:spPr>
          <a:xfrm>
            <a:off x="5118099" y="4556443"/>
            <a:ext cx="545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>
                <a:solidFill>
                  <a:schemeClr val="tx2"/>
                </a:solidFill>
              </a:rPr>
              <a:t>4000</a:t>
            </a:r>
            <a:endParaRPr lang="en-US" sz="1050" b="1">
              <a:solidFill>
                <a:schemeClr val="tx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2E70D6E-A499-01FD-E8F0-20BE57B85DFE}"/>
              </a:ext>
            </a:extLst>
          </p:cNvPr>
          <p:cNvSpPr/>
          <p:nvPr/>
        </p:nvSpPr>
        <p:spPr>
          <a:xfrm>
            <a:off x="2604833" y="1751307"/>
            <a:ext cx="4223258" cy="202138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E9E9192-5EAC-3A2B-D437-2460D339F58B}"/>
              </a:ext>
            </a:extLst>
          </p:cNvPr>
          <p:cNvSpPr txBox="1"/>
          <p:nvPr/>
        </p:nvSpPr>
        <p:spPr>
          <a:xfrm>
            <a:off x="1079481" y="3451602"/>
            <a:ext cx="1631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tx2"/>
                </a:solidFill>
              </a:rPr>
              <a:t>Tour aéroréfrigérante Groupe froid</a:t>
            </a:r>
            <a:endParaRPr lang="en-US" sz="1200" b="1">
              <a:solidFill>
                <a:schemeClr val="tx2"/>
              </a:solidFill>
            </a:endParaRP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A1AA3BF0-C84C-6623-3D7D-CC785928CFC2}"/>
              </a:ext>
            </a:extLst>
          </p:cNvPr>
          <p:cNvGrpSpPr/>
          <p:nvPr/>
        </p:nvGrpSpPr>
        <p:grpSpPr>
          <a:xfrm>
            <a:off x="2474107" y="2607166"/>
            <a:ext cx="647796" cy="418765"/>
            <a:chOff x="2893567" y="1932384"/>
            <a:chExt cx="647796" cy="418765"/>
          </a:xfrm>
        </p:grpSpPr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B6F72BF2-1A43-4F12-A079-3203B4E7B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2598" y="1932384"/>
              <a:ext cx="418765" cy="418765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E22B1DE0-9BA1-BB3C-C150-A156A126B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93567" y="1972691"/>
              <a:ext cx="336180" cy="336180"/>
            </a:xfrm>
            <a:prstGeom prst="rect">
              <a:avLst/>
            </a:prstGeom>
          </p:spPr>
        </p:pic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C3A4905B-235F-1D87-E889-E7658407C4B7}"/>
              </a:ext>
            </a:extLst>
          </p:cNvPr>
          <p:cNvSpPr/>
          <p:nvPr/>
        </p:nvSpPr>
        <p:spPr>
          <a:xfrm>
            <a:off x="3176962" y="1630496"/>
            <a:ext cx="3785297" cy="175340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6C4696D-AE96-5610-A64A-A60D8C1446AB}"/>
              </a:ext>
            </a:extLst>
          </p:cNvPr>
          <p:cNvSpPr txBox="1"/>
          <p:nvPr/>
        </p:nvSpPr>
        <p:spPr>
          <a:xfrm>
            <a:off x="2419725" y="3034653"/>
            <a:ext cx="2003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tx2"/>
                </a:solidFill>
              </a:rPr>
              <a:t>Air ambiant</a:t>
            </a:r>
            <a:endParaRPr lang="en-US" sz="1200" b="1">
              <a:solidFill>
                <a:schemeClr val="tx2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BB0B61-DBD4-E109-493A-6098AAB7E2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5067419" y="2049482"/>
            <a:ext cx="495898" cy="49589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E74E6FB-9181-840E-771A-D04C249B4B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6561" y="2059299"/>
            <a:ext cx="430858" cy="430858"/>
          </a:xfrm>
          <a:prstGeom prst="rect">
            <a:avLst/>
          </a:prstGeom>
        </p:spPr>
      </p:pic>
      <p:sp>
        <p:nvSpPr>
          <p:cNvPr id="47" name="ZoneTexte 46">
            <a:extLst>
              <a:ext uri="{FF2B5EF4-FFF2-40B4-BE49-F238E27FC236}">
                <a16:creationId xmlns:a16="http://schemas.microsoft.com/office/drawing/2014/main" id="{B30867B3-C6C2-F6D3-9E2C-2AF2EE0BE503}"/>
              </a:ext>
            </a:extLst>
          </p:cNvPr>
          <p:cNvSpPr txBox="1"/>
          <p:nvPr/>
        </p:nvSpPr>
        <p:spPr>
          <a:xfrm>
            <a:off x="3680278" y="2610246"/>
            <a:ext cx="3120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>
                <a:solidFill>
                  <a:schemeClr val="tx2"/>
                </a:solidFill>
              </a:rPr>
              <a:t>Buées de séchage, géothermie sur nappe</a:t>
            </a:r>
            <a:endParaRPr lang="en-US" sz="1200" b="1">
              <a:solidFill>
                <a:schemeClr val="tx2"/>
              </a:solidFill>
            </a:endParaRPr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3D2F8029-7338-E87A-D985-2736BA5BD5F8}"/>
              </a:ext>
            </a:extLst>
          </p:cNvPr>
          <p:cNvCxnSpPr>
            <a:cxnSpLocks/>
          </p:cNvCxnSpPr>
          <p:nvPr/>
        </p:nvCxnSpPr>
        <p:spPr>
          <a:xfrm flipH="1">
            <a:off x="836906" y="2750949"/>
            <a:ext cx="180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2B17E4A8-3B2B-7B48-3446-CE9D1F0E189A}"/>
              </a:ext>
            </a:extLst>
          </p:cNvPr>
          <p:cNvCxnSpPr>
            <a:cxnSpLocks/>
          </p:cNvCxnSpPr>
          <p:nvPr/>
        </p:nvCxnSpPr>
        <p:spPr>
          <a:xfrm flipH="1">
            <a:off x="834322" y="3383899"/>
            <a:ext cx="180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57DB99EB-3D35-0EAB-D53A-2B75906430CF}"/>
              </a:ext>
            </a:extLst>
          </p:cNvPr>
          <p:cNvCxnSpPr>
            <a:cxnSpLocks/>
          </p:cNvCxnSpPr>
          <p:nvPr/>
        </p:nvCxnSpPr>
        <p:spPr>
          <a:xfrm flipH="1">
            <a:off x="836906" y="4096803"/>
            <a:ext cx="180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C8D056BB-B297-513F-95C7-7A3876962775}"/>
              </a:ext>
            </a:extLst>
          </p:cNvPr>
          <p:cNvCxnSpPr>
            <a:cxnSpLocks/>
          </p:cNvCxnSpPr>
          <p:nvPr/>
        </p:nvCxnSpPr>
        <p:spPr>
          <a:xfrm flipV="1">
            <a:off x="1678794" y="4412254"/>
            <a:ext cx="0" cy="18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96422D56-0F06-760D-31ED-5348B8FCEBC2}"/>
              </a:ext>
            </a:extLst>
          </p:cNvPr>
          <p:cNvCxnSpPr>
            <a:cxnSpLocks/>
          </p:cNvCxnSpPr>
          <p:nvPr/>
        </p:nvCxnSpPr>
        <p:spPr>
          <a:xfrm flipV="1">
            <a:off x="2608695" y="4412254"/>
            <a:ext cx="0" cy="18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77749BF8-C349-2AA9-B4C4-4BA9C5A1165B}"/>
              </a:ext>
            </a:extLst>
          </p:cNvPr>
          <p:cNvCxnSpPr>
            <a:cxnSpLocks/>
          </p:cNvCxnSpPr>
          <p:nvPr/>
        </p:nvCxnSpPr>
        <p:spPr>
          <a:xfrm flipV="1">
            <a:off x="3546157" y="4409667"/>
            <a:ext cx="0" cy="18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91C7A2B-6914-61B7-CE92-5FFAE4B436F1}"/>
              </a:ext>
            </a:extLst>
          </p:cNvPr>
          <p:cNvCxnSpPr>
            <a:cxnSpLocks/>
          </p:cNvCxnSpPr>
          <p:nvPr/>
        </p:nvCxnSpPr>
        <p:spPr>
          <a:xfrm flipV="1">
            <a:off x="4463327" y="4409667"/>
            <a:ext cx="0" cy="18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3CB62C18-FADB-195C-DD4A-7D21481795B2}"/>
              </a:ext>
            </a:extLst>
          </p:cNvPr>
          <p:cNvCxnSpPr>
            <a:cxnSpLocks/>
          </p:cNvCxnSpPr>
          <p:nvPr/>
        </p:nvCxnSpPr>
        <p:spPr>
          <a:xfrm flipV="1">
            <a:off x="5392858" y="4409667"/>
            <a:ext cx="0" cy="1800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0" name="Image 59">
            <a:extLst>
              <a:ext uri="{FF2B5EF4-FFF2-40B4-BE49-F238E27FC236}">
                <a16:creationId xmlns:a16="http://schemas.microsoft.com/office/drawing/2014/main" id="{C14436BB-AD9C-C7B5-3DF7-020C9F0BF8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6024" y="3284360"/>
            <a:ext cx="294043" cy="294043"/>
          </a:xfrm>
          <a:prstGeom prst="rect">
            <a:avLst/>
          </a:prstGeom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4149C42C-DEF8-7E5A-DD51-4C0080F638FA}"/>
              </a:ext>
            </a:extLst>
          </p:cNvPr>
          <p:cNvSpPr txBox="1"/>
          <p:nvPr/>
        </p:nvSpPr>
        <p:spPr>
          <a:xfrm>
            <a:off x="2985949" y="3326124"/>
            <a:ext cx="20036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>
                <a:solidFill>
                  <a:schemeClr val="tx2"/>
                </a:solidFill>
              </a:rPr>
              <a:t>Si </a:t>
            </a:r>
            <a:r>
              <a:rPr lang="fr-FR" sz="1050" err="1">
                <a:solidFill>
                  <a:schemeClr val="tx2"/>
                </a:solidFill>
              </a:rPr>
              <a:t>T°s</a:t>
            </a:r>
            <a:r>
              <a:rPr lang="fr-FR" sz="1050">
                <a:solidFill>
                  <a:schemeClr val="tx2"/>
                </a:solidFill>
              </a:rPr>
              <a:t> &lt; 80°C</a:t>
            </a:r>
            <a:endParaRPr lang="en-US" sz="105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28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38" grpId="0"/>
      <p:bldP spid="45" grpId="0" animBg="1"/>
      <p:bldP spid="44" grpId="0"/>
      <p:bldP spid="47" grpId="0"/>
      <p:bldP spid="6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ABD536-D5FE-2DDB-7CB8-884C3494E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accent1"/>
                </a:solidFill>
              </a:rPr>
              <a:t>Constat #2 – </a:t>
            </a:r>
            <a:r>
              <a:rPr lang="en-GB" err="1"/>
              <a:t>Exemple</a:t>
            </a:r>
            <a:r>
              <a:rPr lang="en-GB"/>
              <a:t> pour la </a:t>
            </a:r>
            <a:r>
              <a:rPr lang="en-GB" err="1"/>
              <a:t>géothermie</a:t>
            </a:r>
            <a:r>
              <a:rPr lang="en-GB"/>
              <a:t> sur nappe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E841D3-C969-F6B4-AFAF-91BAEDCC2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45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1EC32E4-4EB3-EF36-065D-48A1152F9399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0917AD-8FBE-F380-8D13-31594B1D6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1F8464-69D8-FF1E-94E1-52F71210FE76}"/>
              </a:ext>
            </a:extLst>
          </p:cNvPr>
          <p:cNvSpPr txBox="1"/>
          <p:nvPr/>
        </p:nvSpPr>
        <p:spPr>
          <a:xfrm>
            <a:off x="467544" y="879455"/>
            <a:ext cx="7715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HYPOTHÈSES : Source :</a:t>
            </a:r>
            <a:r>
              <a:rPr lang="fr-FR" sz="1100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Géothermie sur nappe</a:t>
            </a:r>
            <a:r>
              <a:rPr lang="fr-FR" sz="1100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100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| </a:t>
            </a:r>
            <a:r>
              <a:rPr lang="fr-FR" sz="1100" b="1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Température d’usage :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80°C</a:t>
            </a:r>
            <a:r>
              <a:rPr lang="fr-FR" sz="1100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 </a:t>
            </a:r>
            <a:r>
              <a:rPr lang="fr-FR" sz="1100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|  </a:t>
            </a:r>
            <a:r>
              <a:rPr lang="fr-FR" sz="1100" b="1">
                <a:solidFill>
                  <a:schemeClr val="tx2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Nouveau transformateur :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OUI</a:t>
            </a:r>
            <a:r>
              <a:rPr lang="fr-FR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en-US" sz="1100"/>
          </a:p>
        </p:txBody>
      </p:sp>
      <p:pic>
        <p:nvPicPr>
          <p:cNvPr id="11" name="Image 10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F8900666-F9E4-8221-0A6B-A2279311B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710" y="1283123"/>
            <a:ext cx="6304810" cy="22665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DFADB7E-8A87-C459-319A-831B4FBFCA8D}"/>
              </a:ext>
            </a:extLst>
          </p:cNvPr>
          <p:cNvCxnSpPr>
            <a:cxnSpLocks/>
          </p:cNvCxnSpPr>
          <p:nvPr/>
        </p:nvCxnSpPr>
        <p:spPr>
          <a:xfrm>
            <a:off x="1517227" y="2610046"/>
            <a:ext cx="5310293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7313B539-EB3C-ECA3-F848-78D276B2CFCF}"/>
              </a:ext>
            </a:extLst>
          </p:cNvPr>
          <p:cNvSpPr txBox="1"/>
          <p:nvPr/>
        </p:nvSpPr>
        <p:spPr>
          <a:xfrm>
            <a:off x="7243809" y="2282437"/>
            <a:ext cx="12059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tx2"/>
                </a:solidFill>
              </a:rPr>
              <a:t>Puissance : </a:t>
            </a:r>
            <a:r>
              <a:rPr lang="fr-FR" sz="1600" b="1">
                <a:solidFill>
                  <a:schemeClr val="accent3"/>
                </a:solidFill>
              </a:rPr>
              <a:t>500 </a:t>
            </a:r>
            <a:r>
              <a:rPr lang="fr-FR" sz="1600" b="1" err="1">
                <a:solidFill>
                  <a:schemeClr val="accent3"/>
                </a:solidFill>
              </a:rPr>
              <a:t>kWth</a:t>
            </a:r>
            <a:endParaRPr lang="en-US" sz="1400" b="1">
              <a:solidFill>
                <a:schemeClr val="accent3"/>
              </a:solidFill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6DC5D76-BAA5-05CB-FFC8-3BD55BD7493F}"/>
              </a:ext>
            </a:extLst>
          </p:cNvPr>
          <p:cNvCxnSpPr>
            <a:cxnSpLocks/>
          </p:cNvCxnSpPr>
          <p:nvPr/>
        </p:nvCxnSpPr>
        <p:spPr>
          <a:xfrm flipV="1">
            <a:off x="5025813" y="1652693"/>
            <a:ext cx="0" cy="227584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2C4B0500-8AD9-DE4E-92AE-A2E84EBEEB8B}"/>
              </a:ext>
            </a:extLst>
          </p:cNvPr>
          <p:cNvSpPr txBox="1"/>
          <p:nvPr/>
        </p:nvSpPr>
        <p:spPr>
          <a:xfrm>
            <a:off x="4835888" y="3894268"/>
            <a:ext cx="3535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>
                <a:solidFill>
                  <a:schemeClr val="tx2"/>
                </a:solidFill>
              </a:rPr>
              <a:t>NHEPP :</a:t>
            </a:r>
            <a:r>
              <a:rPr lang="fr-FR" sz="1400" b="1"/>
              <a:t> </a:t>
            </a:r>
            <a:r>
              <a:rPr lang="fr-FR" sz="1600" b="1">
                <a:solidFill>
                  <a:schemeClr val="accent3"/>
                </a:solidFill>
              </a:rPr>
              <a:t>1000 h / an</a:t>
            </a:r>
          </a:p>
          <a:p>
            <a:r>
              <a:rPr lang="fr-FR" sz="1200">
                <a:solidFill>
                  <a:schemeClr val="tx2"/>
                </a:solidFill>
                <a:sym typeface="Wingdings" panose="05000000000000000000" pitchFamily="2" charset="2"/>
              </a:rPr>
              <a:t> Limite d’éligibilité Fonds Chaleur</a:t>
            </a:r>
            <a:endParaRPr lang="en-US" sz="1100">
              <a:solidFill>
                <a:schemeClr val="tx2"/>
              </a:solidFill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1EB143E-1826-1326-DBAA-32EC02038A11}"/>
              </a:ext>
            </a:extLst>
          </p:cNvPr>
          <p:cNvCxnSpPr>
            <a:cxnSpLocks/>
          </p:cNvCxnSpPr>
          <p:nvPr/>
        </p:nvCxnSpPr>
        <p:spPr>
          <a:xfrm flipV="1">
            <a:off x="4108026" y="1652693"/>
            <a:ext cx="0" cy="227584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0CF6917-EC26-25BA-5CEA-71D14B9F2002}"/>
              </a:ext>
            </a:extLst>
          </p:cNvPr>
          <p:cNvSpPr txBox="1"/>
          <p:nvPr/>
        </p:nvSpPr>
        <p:spPr>
          <a:xfrm>
            <a:off x="827584" y="3896031"/>
            <a:ext cx="3535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 b="1">
                <a:solidFill>
                  <a:schemeClr val="tx2"/>
                </a:solidFill>
              </a:rPr>
              <a:t>NHEPP : </a:t>
            </a:r>
            <a:r>
              <a:rPr lang="fr-FR" sz="1600" b="1">
                <a:solidFill>
                  <a:schemeClr val="accent3"/>
                </a:solidFill>
              </a:rPr>
              <a:t>3000 h / an</a:t>
            </a:r>
          </a:p>
          <a:p>
            <a:pPr algn="r"/>
            <a:r>
              <a:rPr lang="fr-FR" sz="1200">
                <a:solidFill>
                  <a:schemeClr val="tx2"/>
                </a:solidFill>
                <a:sym typeface="Wingdings" panose="05000000000000000000" pitchFamily="2" charset="2"/>
              </a:rPr>
              <a:t> Minimum pour atteindre une rentabilité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04E0FD3-8FE5-17E2-0C35-3FBA752D0FA2}"/>
              </a:ext>
            </a:extLst>
          </p:cNvPr>
          <p:cNvSpPr txBox="1"/>
          <p:nvPr/>
        </p:nvSpPr>
        <p:spPr>
          <a:xfrm>
            <a:off x="4835888" y="3334185"/>
            <a:ext cx="28215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i="1"/>
              <a:t>*Pour des industriels non soumis aux quotas carbones</a:t>
            </a:r>
            <a:endParaRPr lang="en-US" sz="16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02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2" grpId="0"/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A9135-7D21-69CC-0593-2BD018BCF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accent1"/>
                </a:solidFill>
              </a:rPr>
              <a:t>Constat #2 – </a:t>
            </a:r>
            <a:r>
              <a:rPr lang="fr-FR"/>
              <a:t>Exemple de la géothermie sur nappe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48C6DD-DF37-9615-6BB6-F4DF7571B5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46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9ACAAE-6CFA-6186-5611-B84F4D0D556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BAD515-7488-6A96-DA37-56600DED99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7B9EF1-7D66-7E98-9C88-1413270108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808325"/>
            <a:ext cx="7653712" cy="342820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FD50EE4D-CEF5-16E5-3603-3B8E27D856A1}"/>
              </a:ext>
            </a:extLst>
          </p:cNvPr>
          <p:cNvSpPr/>
          <p:nvPr/>
        </p:nvSpPr>
        <p:spPr>
          <a:xfrm>
            <a:off x="467544" y="798758"/>
            <a:ext cx="7653712" cy="3447627"/>
          </a:xfrm>
          <a:custGeom>
            <a:avLst/>
            <a:gdLst>
              <a:gd name="connsiteX0" fmla="*/ 863065 w 7653712"/>
              <a:gd name="connsiteY0" fmla="*/ 649944 h 3447627"/>
              <a:gd name="connsiteX1" fmla="*/ 863065 w 7653712"/>
              <a:gd name="connsiteY1" fmla="*/ 1205358 h 3447627"/>
              <a:gd name="connsiteX2" fmla="*/ 7635361 w 7653712"/>
              <a:gd name="connsiteY2" fmla="*/ 1205358 h 3447627"/>
              <a:gd name="connsiteX3" fmla="*/ 7635361 w 7653712"/>
              <a:gd name="connsiteY3" fmla="*/ 649944 h 3447627"/>
              <a:gd name="connsiteX4" fmla="*/ 0 w 7653712"/>
              <a:gd name="connsiteY4" fmla="*/ 0 h 3447627"/>
              <a:gd name="connsiteX5" fmla="*/ 7653712 w 7653712"/>
              <a:gd name="connsiteY5" fmla="*/ 0 h 3447627"/>
              <a:gd name="connsiteX6" fmla="*/ 7653712 w 7653712"/>
              <a:gd name="connsiteY6" fmla="*/ 1693334 h 3447627"/>
              <a:gd name="connsiteX7" fmla="*/ 863065 w 7653712"/>
              <a:gd name="connsiteY7" fmla="*/ 1693334 h 3447627"/>
              <a:gd name="connsiteX8" fmla="*/ 863065 w 7653712"/>
              <a:gd name="connsiteY8" fmla="*/ 2248747 h 3447627"/>
              <a:gd name="connsiteX9" fmla="*/ 7653712 w 7653712"/>
              <a:gd name="connsiteY9" fmla="*/ 2248747 h 3447627"/>
              <a:gd name="connsiteX10" fmla="*/ 7653712 w 7653712"/>
              <a:gd name="connsiteY10" fmla="*/ 3447627 h 3447627"/>
              <a:gd name="connsiteX11" fmla="*/ 0 w 7653712"/>
              <a:gd name="connsiteY11" fmla="*/ 3447627 h 3447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53712" h="3447627">
                <a:moveTo>
                  <a:pt x="863065" y="649944"/>
                </a:moveTo>
                <a:lnTo>
                  <a:pt x="863065" y="1205358"/>
                </a:lnTo>
                <a:lnTo>
                  <a:pt x="7635361" y="1205358"/>
                </a:lnTo>
                <a:lnTo>
                  <a:pt x="7635361" y="649944"/>
                </a:lnTo>
                <a:close/>
                <a:moveTo>
                  <a:pt x="0" y="0"/>
                </a:moveTo>
                <a:lnTo>
                  <a:pt x="7653712" y="0"/>
                </a:lnTo>
                <a:lnTo>
                  <a:pt x="7653712" y="1693334"/>
                </a:lnTo>
                <a:lnTo>
                  <a:pt x="863065" y="1693334"/>
                </a:lnTo>
                <a:lnTo>
                  <a:pt x="863065" y="2248747"/>
                </a:lnTo>
                <a:lnTo>
                  <a:pt x="7653712" y="2248747"/>
                </a:lnTo>
                <a:lnTo>
                  <a:pt x="7653712" y="3447627"/>
                </a:lnTo>
                <a:lnTo>
                  <a:pt x="0" y="3447627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8B4B2BE-FA7C-DA43-8D23-4C15FE146194}"/>
              </a:ext>
            </a:extLst>
          </p:cNvPr>
          <p:cNvSpPr txBox="1"/>
          <p:nvPr/>
        </p:nvSpPr>
        <p:spPr>
          <a:xfrm>
            <a:off x="793370" y="4268638"/>
            <a:ext cx="7557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>
                <a:solidFill>
                  <a:schemeClr val="accent3"/>
                </a:solidFill>
              </a:rPr>
              <a:t>4 paramètres </a:t>
            </a:r>
            <a:r>
              <a:rPr lang="fr-FR" sz="1600">
                <a:solidFill>
                  <a:schemeClr val="tx2"/>
                </a:solidFill>
              </a:rPr>
              <a:t>à l’influence majeure sur la rentabilité de la configuration.</a:t>
            </a:r>
            <a:endParaRPr lang="en-US" sz="1600" b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83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A3F92-9B08-A3E3-5499-B7FF4E687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A8D0D6-BA2C-B287-FC8E-61C6912A4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chemeClr val="accent1"/>
                </a:solidFill>
              </a:rPr>
              <a:t>Constat #3 – </a:t>
            </a:r>
            <a:r>
              <a:rPr lang="fr-FR"/>
              <a:t>Un système PAC assure systématiquement une décarbonation conséquente des usages de chaleur*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40B52B-CA56-E7D1-7E06-508609EF5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47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13FD78-EE2E-72A7-30EB-77B76BB97FF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B1DCD8-F664-EB0D-25F1-D9A9477819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30D9566-210B-4F23-EA2D-B1B531EBC7BA}"/>
              </a:ext>
            </a:extLst>
          </p:cNvPr>
          <p:cNvSpPr txBox="1"/>
          <p:nvPr/>
        </p:nvSpPr>
        <p:spPr>
          <a:xfrm>
            <a:off x="5452534" y="4565469"/>
            <a:ext cx="27833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/>
              <a:t>*En comparaison d’une solution gaz naturel</a:t>
            </a:r>
            <a:endParaRPr lang="en-US" sz="110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F34FCC-5983-95A8-5D6D-440B1709E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769" y="1860608"/>
            <a:ext cx="7122665" cy="17041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66E31D4-2F3A-8141-60B4-C10F8049DEE6}"/>
              </a:ext>
            </a:extLst>
          </p:cNvPr>
          <p:cNvSpPr txBox="1"/>
          <p:nvPr/>
        </p:nvSpPr>
        <p:spPr>
          <a:xfrm>
            <a:off x="467544" y="1317155"/>
            <a:ext cx="71226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HYPOTHÈSES : NHEPP :</a:t>
            </a:r>
            <a:r>
              <a:rPr lang="fr-FR" sz="110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5000 h / an</a:t>
            </a:r>
            <a:r>
              <a:rPr lang="fr-FR" sz="1100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fr-FR" sz="110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| </a:t>
            </a:r>
            <a:r>
              <a:rPr lang="fr-FR" sz="11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Puissance nominale :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1 000 </a:t>
            </a:r>
            <a:r>
              <a:rPr lang="fr-FR" sz="1100" b="1" err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kWth</a:t>
            </a:r>
            <a:r>
              <a:rPr lang="fr-FR" sz="1100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 </a:t>
            </a:r>
            <a:r>
              <a:rPr lang="fr-FR" sz="110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|  </a:t>
            </a:r>
            <a:r>
              <a:rPr lang="fr-FR" sz="11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Nouveau transformateur : </a:t>
            </a:r>
            <a:r>
              <a:rPr lang="fr-FR" sz="1100" b="1">
                <a:solidFill>
                  <a:srgbClr val="E8550D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OUI</a:t>
            </a:r>
          </a:p>
          <a:p>
            <a:r>
              <a:rPr lang="fr-FR" sz="1100" b="1">
                <a:solidFill>
                  <a:srgbClr val="E8550D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	</a:t>
            </a:r>
            <a:r>
              <a:rPr lang="fr-FR" sz="1100" b="1">
                <a:solidFill>
                  <a:schemeClr val="accent1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Facteurs d’émission : </a:t>
            </a:r>
            <a:r>
              <a:rPr lang="fr-FR" sz="1100" b="1">
                <a:solidFill>
                  <a:srgbClr val="E8550D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Base ADEME 2023</a:t>
            </a:r>
            <a:r>
              <a:rPr lang="fr-FR" sz="1100">
                <a:solidFill>
                  <a:srgbClr val="FFC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lang="en-US" sz="110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020F267-9E37-9245-D0E5-0477644083DA}"/>
              </a:ext>
            </a:extLst>
          </p:cNvPr>
          <p:cNvSpPr txBox="1"/>
          <p:nvPr/>
        </p:nvSpPr>
        <p:spPr>
          <a:xfrm>
            <a:off x="656499" y="3787598"/>
            <a:ext cx="71226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>
                <a:solidFill>
                  <a:schemeClr val="accent3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- 89% </a:t>
            </a:r>
            <a:r>
              <a:rPr lang="fr-FR" sz="1400" b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d’émissions de GES dans tous les cas simulés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5042968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BD7D6-E2D5-1BF8-E351-5E138DAD4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E45C51-2FF8-4B70-D1AD-8A9D79873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B95A73-A89A-4BC7-8564-4CF1D1DD2F51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A4B29A-5FE7-381C-DF0A-41EC295B636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6B99F-0218-44BB-97E7-F7FCF7E48779}" type="datetime1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93ACB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16/01/2025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3ACB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DC3A82-39B4-F9CE-A951-56068FE44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3ACB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1FB896-22A4-CA04-F083-C7752C820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44"/>
          <a:stretch/>
        </p:blipFill>
        <p:spPr bwMode="auto">
          <a:xfrm>
            <a:off x="919723" y="2543068"/>
            <a:ext cx="2415496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AD9F73D-2521-4417-92C8-8B1C3AD461F7}"/>
              </a:ext>
            </a:extLst>
          </p:cNvPr>
          <p:cNvSpPr/>
          <p:nvPr/>
        </p:nvSpPr>
        <p:spPr>
          <a:xfrm>
            <a:off x="1220117" y="2543068"/>
            <a:ext cx="298633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C0370BB-3F75-01EF-37DF-ECF3AE3B9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128" y="2045873"/>
            <a:ext cx="2415496" cy="133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èche droite 8">
            <a:extLst>
              <a:ext uri="{FF2B5EF4-FFF2-40B4-BE49-F238E27FC236}">
                <a16:creationId xmlns:a16="http://schemas.microsoft.com/office/drawing/2014/main" id="{3A5E7CC4-77B0-85BF-63F9-EE6E9021F82F}"/>
              </a:ext>
            </a:extLst>
          </p:cNvPr>
          <p:cNvSpPr/>
          <p:nvPr/>
        </p:nvSpPr>
        <p:spPr>
          <a:xfrm>
            <a:off x="3885558" y="2563588"/>
            <a:ext cx="606480" cy="298610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6F4CF410-450D-5965-4645-A5FB274B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42526"/>
            <a:ext cx="7521262" cy="702071"/>
          </a:xfrm>
        </p:spPr>
        <p:txBody>
          <a:bodyPr/>
          <a:lstStyle/>
          <a:p>
            <a:r>
              <a:rPr lang="fr-FR"/>
              <a:t>Des questions ?</a:t>
            </a:r>
          </a:p>
        </p:txBody>
      </p:sp>
    </p:spTree>
    <p:extLst>
      <p:ext uri="{BB962C8B-B14F-4D97-AF65-F5344CB8AC3E}">
        <p14:creationId xmlns:p14="http://schemas.microsoft.com/office/powerpoint/2010/main" val="2710433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89B864-09D9-CD47-7471-D2C949C1F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</a:pPr>
            <a:r>
              <a:rPr lang="fr-FR" sz="4000"/>
              <a:t>Projet TRANSPAC :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03662A2-739C-2D3E-6584-9125C4F79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2400"/>
              <a:t>Installation d’une PAC THT haute performance chez l’industriel WEPA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3AA3BE-2F69-DC69-821D-DA9CA7ACC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  <p:pic>
        <p:nvPicPr>
          <p:cNvPr id="1026" name="Picture 2" descr="Dalkia — Wikipédia">
            <a:extLst>
              <a:ext uri="{FF2B5EF4-FFF2-40B4-BE49-F238E27FC236}">
                <a16:creationId xmlns:a16="http://schemas.microsoft.com/office/drawing/2014/main" id="{7F6733F1-B554-9699-A9A0-8667A2035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96913"/>
            <a:ext cx="1981506" cy="75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u papier hygiénique doux et écoresponsable : c'est possible avec WEPA -  BipiZ">
            <a:extLst>
              <a:ext uri="{FF2B5EF4-FFF2-40B4-BE49-F238E27FC236}">
                <a16:creationId xmlns:a16="http://schemas.microsoft.com/office/drawing/2014/main" id="{45C09CDC-B46B-0E69-3B44-28062E396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47" y="3661059"/>
            <a:ext cx="1492758" cy="52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175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PAC 3 : étude sur l’intégration des pompes à chaleur dans l’industrie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Restitution de l’étude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D66E0-E176-4DB0-9C67-EA558AF32519}" type="datetime1">
              <a:rPr lang="fr-FR" smtClean="0"/>
              <a:t>16/01/2025</a:t>
            </a:fld>
            <a:endParaRPr lang="fr-FR"/>
          </a:p>
        </p:txBody>
      </p:sp>
      <p:pic>
        <p:nvPicPr>
          <p:cNvPr id="1032" name="Picture 8" descr="Naldeo - Le Groupe - Filiales">
            <a:extLst>
              <a:ext uri="{FF2B5EF4-FFF2-40B4-BE49-F238E27FC236}">
                <a16:creationId xmlns:a16="http://schemas.microsoft.com/office/drawing/2014/main" id="{F0F349A2-CFBF-93E1-A762-BCE315980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715" y="3583598"/>
            <a:ext cx="1736050" cy="66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9985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95666" y="1875193"/>
            <a:ext cx="4352250" cy="1899830"/>
          </a:xfrm>
        </p:spPr>
        <p:txBody>
          <a:bodyPr>
            <a:normAutofit fontScale="90000"/>
          </a:bodyPr>
          <a:lstStyle/>
          <a:p>
            <a:pPr lvl="0"/>
            <a:r>
              <a:rPr lang="fr-FR" sz="3300"/>
              <a:t>TRANSPAC</a:t>
            </a:r>
            <a:r>
              <a:rPr lang="fr-FR" sz="2775"/>
              <a:t> </a:t>
            </a:r>
            <a:br>
              <a:rPr lang="fr-FR" sz="2775"/>
            </a:br>
            <a:r>
              <a:rPr lang="fr-FR" sz="2775" b="0"/>
              <a:t>Installation d’une PAC THT haute performance chez l’industriel WEPA</a:t>
            </a:r>
            <a:br>
              <a:rPr lang="fr-FR" sz="2775"/>
            </a:br>
            <a:r>
              <a:rPr lang="fr-FR" sz="2700"/>
              <a:t>					</a:t>
            </a:r>
            <a:endParaRPr lang="fr-FR" sz="1500" b="0" i="1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2755900" y="4293790"/>
            <a:ext cx="2347637" cy="273844"/>
          </a:xfrm>
        </p:spPr>
        <p:txBody>
          <a:bodyPr/>
          <a:lstStyle/>
          <a:p>
            <a:pPr algn="r" defTabSz="685800">
              <a:buClr>
                <a:srgbClr val="000000"/>
              </a:buClr>
            </a:pPr>
            <a:fld id="{50E564AB-5214-4E4C-BE19-5474894BC434}" type="datetime2">
              <a:rPr lang="fr-FR" sz="1800" kern="0">
                <a:solidFill>
                  <a:srgbClr val="FFFFFF"/>
                </a:solidFill>
              </a:rPr>
              <a:pPr algn="r" defTabSz="685800">
                <a:buClr>
                  <a:srgbClr val="000000"/>
                </a:buClr>
              </a:pPr>
              <a:t>jeudi 16 janvier 2025</a:t>
            </a:fld>
            <a:endParaRPr lang="fr-FR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4716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Flèche courbée vers la droite 279"/>
          <p:cNvSpPr/>
          <p:nvPr/>
        </p:nvSpPr>
        <p:spPr>
          <a:xfrm rot="4867332">
            <a:off x="6429793" y="-343753"/>
            <a:ext cx="491051" cy="390906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endParaRPr lang="fr-FR" sz="1050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65499" y="174403"/>
            <a:ext cx="7753200" cy="518100"/>
          </a:xfrm>
        </p:spPr>
        <p:txBody>
          <a:bodyPr/>
          <a:lstStyle/>
          <a:p>
            <a:r>
              <a:rPr lang="fr-FR" b="1"/>
              <a:t>Situation initiale sur le site de </a:t>
            </a:r>
            <a:r>
              <a:rPr lang="fr-FR" b="1" err="1"/>
              <a:t>Wepa</a:t>
            </a:r>
            <a:br>
              <a:rPr lang="fr-FR" b="1"/>
            </a:br>
            <a:endParaRPr lang="fr-FR" sz="1100" i="1"/>
          </a:p>
        </p:txBody>
      </p:sp>
      <p:sp>
        <p:nvSpPr>
          <p:cNvPr id="2" name="Espace réservé du contenu 1"/>
          <p:cNvSpPr>
            <a:spLocks noGrp="1"/>
          </p:cNvSpPr>
          <p:nvPr>
            <p:ph type="body" idx="1"/>
          </p:nvPr>
        </p:nvSpPr>
        <p:spPr>
          <a:xfrm>
            <a:off x="311578" y="889643"/>
            <a:ext cx="2802236" cy="3490500"/>
          </a:xfrm>
        </p:spPr>
        <p:txBody>
          <a:bodyPr/>
          <a:lstStyle/>
          <a:p>
            <a:r>
              <a:rPr lang="fr-FR" sz="1500"/>
              <a:t>Sécheur de pâte à papier = gros consommateur d’énergie, sous forme d’air chaud</a:t>
            </a:r>
          </a:p>
          <a:p>
            <a:r>
              <a:rPr lang="fr-FR" sz="1500"/>
              <a:t>Déjà plusieurs récupérations sur les buées</a:t>
            </a:r>
          </a:p>
          <a:p>
            <a:r>
              <a:rPr lang="fr-FR" sz="1500"/>
              <a:t>Mais: reste beaucoup d’énergie évacuée à + de 60°C !</a:t>
            </a:r>
          </a:p>
          <a:p>
            <a:endParaRPr lang="fr-FR" sz="1500"/>
          </a:p>
          <a:p>
            <a:r>
              <a:rPr lang="fr-FR" sz="1500" b="1" u="sng"/>
              <a:t>Objectif : </a:t>
            </a:r>
            <a:r>
              <a:rPr lang="fr-FR" sz="1500"/>
              <a:t>utiliser cette énergie pour chauffer davantage l’air neuf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685800"/>
            <a:fld id="{36B95A73-A89A-4BC7-8564-4CF1D1DD2F51}" type="slidenum">
              <a:rPr lang="fr-FR" kern="0"/>
              <a:pPr defTabSz="685800"/>
              <a:t>51</a:t>
            </a:fld>
            <a:endParaRPr lang="fr-FR" kern="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0262C065-C7DE-1777-2A12-41037ED96789}"/>
              </a:ext>
            </a:extLst>
          </p:cNvPr>
          <p:cNvSpPr/>
          <p:nvPr/>
        </p:nvSpPr>
        <p:spPr>
          <a:xfrm>
            <a:off x="3878616" y="3158288"/>
            <a:ext cx="1728610" cy="96003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DA3C4B"/>
            </a:solidFill>
            <a:prstDash val="solid"/>
          </a:ln>
          <a:effectLst/>
        </p:spPr>
        <p:txBody>
          <a:bodyPr rtlCol="0" anchor="ctr"/>
          <a:lstStyle/>
          <a:p>
            <a:pPr algn="ctr" defTabSz="514350">
              <a:defRPr/>
            </a:pPr>
            <a:endParaRPr lang="fr-FR" sz="135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cxnSp>
        <p:nvCxnSpPr>
          <p:cNvPr id="212" name="Connecteur droit avec flèche 211">
            <a:extLst>
              <a:ext uri="{FF2B5EF4-FFF2-40B4-BE49-F238E27FC236}">
                <a16:creationId xmlns:a16="http://schemas.microsoft.com/office/drawing/2014/main" id="{56745154-9D5A-3288-B4DC-313D933A9CFA}"/>
              </a:ext>
            </a:extLst>
          </p:cNvPr>
          <p:cNvCxnSpPr>
            <a:stCxn id="211" idx="3"/>
            <a:endCxn id="213" idx="1"/>
          </p:cNvCxnSpPr>
          <p:nvPr/>
        </p:nvCxnSpPr>
        <p:spPr>
          <a:xfrm flipV="1">
            <a:off x="5607225" y="3625837"/>
            <a:ext cx="1404959" cy="12467"/>
          </a:xfrm>
          <a:prstGeom prst="straightConnector1">
            <a:avLst/>
          </a:prstGeom>
          <a:noFill/>
          <a:ln w="28575" cap="flat" cmpd="sng" algn="ctr">
            <a:solidFill>
              <a:srgbClr val="90CCDB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3" name="Rectangle 212">
            <a:extLst>
              <a:ext uri="{FF2B5EF4-FFF2-40B4-BE49-F238E27FC236}">
                <a16:creationId xmlns:a16="http://schemas.microsoft.com/office/drawing/2014/main" id="{551BF947-3779-5274-42BA-2CD218110CAA}"/>
              </a:ext>
            </a:extLst>
          </p:cNvPr>
          <p:cNvSpPr/>
          <p:nvPr/>
        </p:nvSpPr>
        <p:spPr>
          <a:xfrm>
            <a:off x="7012184" y="3399972"/>
            <a:ext cx="422089" cy="4517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514350">
              <a:defRPr/>
            </a:pPr>
            <a:endParaRPr lang="fr-FR" sz="135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cxnSp>
        <p:nvCxnSpPr>
          <p:cNvPr id="214" name="Connecteur droit 213">
            <a:extLst>
              <a:ext uri="{FF2B5EF4-FFF2-40B4-BE49-F238E27FC236}">
                <a16:creationId xmlns:a16="http://schemas.microsoft.com/office/drawing/2014/main" id="{DC30DF95-7F0A-7737-E56F-426445DCBB52}"/>
              </a:ext>
            </a:extLst>
          </p:cNvPr>
          <p:cNvCxnSpPr/>
          <p:nvPr/>
        </p:nvCxnSpPr>
        <p:spPr>
          <a:xfrm flipH="1">
            <a:off x="3625855" y="2493948"/>
            <a:ext cx="5348" cy="1127348"/>
          </a:xfrm>
          <a:prstGeom prst="line">
            <a:avLst/>
          </a:prstGeom>
          <a:noFill/>
          <a:ln w="28575" cap="flat" cmpd="sng" algn="ctr">
            <a:solidFill>
              <a:srgbClr val="183540"/>
            </a:solidFill>
            <a:prstDash val="solid"/>
            <a:miter lim="800000"/>
          </a:ln>
          <a:effectLst/>
        </p:spPr>
      </p:cxnSp>
      <p:cxnSp>
        <p:nvCxnSpPr>
          <p:cNvPr id="215" name="Connecteur droit 214">
            <a:extLst>
              <a:ext uri="{FF2B5EF4-FFF2-40B4-BE49-F238E27FC236}">
                <a16:creationId xmlns:a16="http://schemas.microsoft.com/office/drawing/2014/main" id="{2338FDD5-6774-A3C3-130F-5172D5C7A789}"/>
              </a:ext>
            </a:extLst>
          </p:cNvPr>
          <p:cNvCxnSpPr/>
          <p:nvPr/>
        </p:nvCxnSpPr>
        <p:spPr>
          <a:xfrm>
            <a:off x="7010269" y="3399971"/>
            <a:ext cx="422089" cy="451728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216" name="Rectangle 215">
            <a:extLst>
              <a:ext uri="{FF2B5EF4-FFF2-40B4-BE49-F238E27FC236}">
                <a16:creationId xmlns:a16="http://schemas.microsoft.com/office/drawing/2014/main" id="{F224DAA6-51F8-7638-37FC-AE148B5212BE}"/>
              </a:ext>
            </a:extLst>
          </p:cNvPr>
          <p:cNvSpPr/>
          <p:nvPr/>
        </p:nvSpPr>
        <p:spPr>
          <a:xfrm>
            <a:off x="3867069" y="4554918"/>
            <a:ext cx="1740154" cy="4517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514350">
              <a:defRPr/>
            </a:pPr>
            <a:endParaRPr lang="fr-FR" sz="900">
              <a:solidFill>
                <a:srgbClr val="FFC000"/>
              </a:solidFill>
              <a:latin typeface="Calibri" panose="020F0502020204030204"/>
              <a:cs typeface="Arial"/>
              <a:sym typeface="Arial"/>
            </a:endParaRPr>
          </a:p>
        </p:txBody>
      </p:sp>
      <p:pic>
        <p:nvPicPr>
          <p:cNvPr id="217" name="Picture 2" descr="Icône De Feu. Logo De Flamme Jaune. Symbole Brûlant | Vecteur Premium">
            <a:extLst>
              <a:ext uri="{FF2B5EF4-FFF2-40B4-BE49-F238E27FC236}">
                <a16:creationId xmlns:a16="http://schemas.microsoft.com/office/drawing/2014/main" id="{B4E0A631-3219-8C42-9C58-6D5B55C65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8486" y="4604685"/>
            <a:ext cx="275914" cy="352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8" name="Connecteur droit avec flèche 217">
            <a:extLst>
              <a:ext uri="{FF2B5EF4-FFF2-40B4-BE49-F238E27FC236}">
                <a16:creationId xmlns:a16="http://schemas.microsoft.com/office/drawing/2014/main" id="{569527D6-D10D-6B0F-6ED1-E65D68A5948A}"/>
              </a:ext>
            </a:extLst>
          </p:cNvPr>
          <p:cNvCxnSpPr/>
          <p:nvPr/>
        </p:nvCxnSpPr>
        <p:spPr>
          <a:xfrm flipV="1">
            <a:off x="3952690" y="3920301"/>
            <a:ext cx="1" cy="512592"/>
          </a:xfrm>
          <a:prstGeom prst="straightConnector1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19" name="ZoneTexte 218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5600734" y="3393436"/>
            <a:ext cx="143128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fr-FR" sz="1350" b="1">
                <a:solidFill>
                  <a:srgbClr val="4472C4"/>
                </a:solidFill>
                <a:latin typeface="Calibri" panose="020F0502020204030204"/>
                <a:cs typeface="Arial"/>
                <a:sym typeface="Arial"/>
              </a:rPr>
              <a:t>Buées ~ 100°C</a:t>
            </a:r>
          </a:p>
          <a:p>
            <a:pPr defTabSz="514350">
              <a:defRPr/>
            </a:pPr>
            <a:r>
              <a:rPr lang="fr-FR" sz="1350" b="1">
                <a:solidFill>
                  <a:srgbClr val="4472C4"/>
                </a:solidFill>
                <a:latin typeface="Calibri" panose="020F0502020204030204"/>
                <a:cs typeface="Arial"/>
                <a:sym typeface="Arial"/>
              </a:rPr>
              <a:t>T rosée = 55-66°C</a:t>
            </a:r>
          </a:p>
        </p:txBody>
      </p:sp>
      <p:sp>
        <p:nvSpPr>
          <p:cNvPr id="220" name="ZoneTexte 219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6382039" y="4001674"/>
            <a:ext cx="8515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>
              <a:defRPr/>
            </a:pPr>
            <a:r>
              <a:rPr lang="fr-FR" sz="1500">
                <a:solidFill>
                  <a:srgbClr val="2E4852"/>
                </a:solidFill>
                <a:latin typeface="Calibri" panose="020F0502020204030204"/>
                <a:cs typeface="Arial"/>
                <a:sym typeface="Arial"/>
              </a:rPr>
              <a:t>Air neuf </a:t>
            </a:r>
          </a:p>
          <a:p>
            <a:pPr algn="r" defTabSz="514350">
              <a:defRPr/>
            </a:pPr>
            <a:r>
              <a:rPr lang="fr-FR" sz="1500">
                <a:solidFill>
                  <a:srgbClr val="2E4852"/>
                </a:solidFill>
                <a:latin typeface="Calibri" panose="020F0502020204030204"/>
                <a:cs typeface="Arial"/>
                <a:sym typeface="Arial"/>
              </a:rPr>
              <a:t>20°C</a:t>
            </a:r>
          </a:p>
        </p:txBody>
      </p:sp>
      <p:sp>
        <p:nvSpPr>
          <p:cNvPr id="221" name="ZoneTexte 220">
            <a:extLst>
              <a:ext uri="{FF2B5EF4-FFF2-40B4-BE49-F238E27FC236}">
                <a16:creationId xmlns:a16="http://schemas.microsoft.com/office/drawing/2014/main" id="{26D89A8B-C030-7506-4002-B56029F59091}"/>
              </a:ext>
            </a:extLst>
          </p:cNvPr>
          <p:cNvSpPr txBox="1"/>
          <p:nvPr/>
        </p:nvSpPr>
        <p:spPr>
          <a:xfrm>
            <a:off x="3796999" y="2870112"/>
            <a:ext cx="193969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fr-FR" sz="1350">
                <a:solidFill>
                  <a:srgbClr val="DA3C4B"/>
                </a:solidFill>
                <a:latin typeface="Calibri" panose="020F0502020204030204"/>
                <a:cs typeface="Arial"/>
                <a:sym typeface="Arial"/>
              </a:rPr>
              <a:t>Sécheur de pâte à papier</a:t>
            </a:r>
          </a:p>
        </p:txBody>
      </p:sp>
      <p:cxnSp>
        <p:nvCxnSpPr>
          <p:cNvPr id="222" name="Connecteur droit avec flèche 221">
            <a:extLst>
              <a:ext uri="{FF2B5EF4-FFF2-40B4-BE49-F238E27FC236}">
                <a16:creationId xmlns:a16="http://schemas.microsoft.com/office/drawing/2014/main" id="{B9918B41-F903-4AA5-3E77-B1F1FB37B97D}"/>
              </a:ext>
            </a:extLst>
          </p:cNvPr>
          <p:cNvCxnSpPr/>
          <p:nvPr/>
        </p:nvCxnSpPr>
        <p:spPr>
          <a:xfrm>
            <a:off x="3626312" y="3620873"/>
            <a:ext cx="240758" cy="608"/>
          </a:xfrm>
          <a:prstGeom prst="straightConnector1">
            <a:avLst/>
          </a:prstGeom>
          <a:noFill/>
          <a:ln w="28575" cap="flat" cmpd="sng" algn="ctr">
            <a:solidFill>
              <a:srgbClr val="2E485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23" name="Connecteur droit avec flèche 222">
            <a:extLst>
              <a:ext uri="{FF2B5EF4-FFF2-40B4-BE49-F238E27FC236}">
                <a16:creationId xmlns:a16="http://schemas.microsoft.com/office/drawing/2014/main" id="{569527D6-D10D-6B0F-6ED1-E65D68A5948A}"/>
              </a:ext>
            </a:extLst>
          </p:cNvPr>
          <p:cNvCxnSpPr/>
          <p:nvPr/>
        </p:nvCxnSpPr>
        <p:spPr>
          <a:xfrm flipV="1">
            <a:off x="4462103" y="3921244"/>
            <a:ext cx="1" cy="512592"/>
          </a:xfrm>
          <a:prstGeom prst="straightConnector1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24" name="Connecteur droit avec flèche 223">
            <a:extLst>
              <a:ext uri="{FF2B5EF4-FFF2-40B4-BE49-F238E27FC236}">
                <a16:creationId xmlns:a16="http://schemas.microsoft.com/office/drawing/2014/main" id="{569527D6-D10D-6B0F-6ED1-E65D68A5948A}"/>
              </a:ext>
            </a:extLst>
          </p:cNvPr>
          <p:cNvCxnSpPr/>
          <p:nvPr/>
        </p:nvCxnSpPr>
        <p:spPr>
          <a:xfrm flipV="1">
            <a:off x="5025442" y="3924015"/>
            <a:ext cx="1" cy="512592"/>
          </a:xfrm>
          <a:prstGeom prst="straightConnector1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25" name="Connecteur droit avec flèche 224">
            <a:extLst>
              <a:ext uri="{FF2B5EF4-FFF2-40B4-BE49-F238E27FC236}">
                <a16:creationId xmlns:a16="http://schemas.microsoft.com/office/drawing/2014/main" id="{569527D6-D10D-6B0F-6ED1-E65D68A5948A}"/>
              </a:ext>
            </a:extLst>
          </p:cNvPr>
          <p:cNvCxnSpPr/>
          <p:nvPr/>
        </p:nvCxnSpPr>
        <p:spPr>
          <a:xfrm flipV="1">
            <a:off x="5530161" y="3919739"/>
            <a:ext cx="1" cy="512592"/>
          </a:xfrm>
          <a:prstGeom prst="straightConnector1">
            <a:avLst/>
          </a:prstGeom>
          <a:noFill/>
          <a:ln w="635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226" name="Groupe 225"/>
          <p:cNvGrpSpPr/>
          <p:nvPr/>
        </p:nvGrpSpPr>
        <p:grpSpPr>
          <a:xfrm>
            <a:off x="4046486" y="3232469"/>
            <a:ext cx="261035" cy="201327"/>
            <a:chOff x="8227762" y="4927600"/>
            <a:chExt cx="313672" cy="270933"/>
          </a:xfrm>
        </p:grpSpPr>
        <p:sp>
          <p:nvSpPr>
            <p:cNvPr id="227" name="Ellipse 226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8" name="Ellipse 227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29" name="Ellipse 228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30" name="Groupe 229"/>
          <p:cNvGrpSpPr/>
          <p:nvPr/>
        </p:nvGrpSpPr>
        <p:grpSpPr>
          <a:xfrm>
            <a:off x="4046486" y="3525614"/>
            <a:ext cx="261035" cy="201327"/>
            <a:chOff x="8227762" y="4927600"/>
            <a:chExt cx="313672" cy="270933"/>
          </a:xfrm>
        </p:grpSpPr>
        <p:sp>
          <p:nvSpPr>
            <p:cNvPr id="231" name="Ellipse 230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2" name="Ellipse 231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33" name="Ellipse 232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34" name="Groupe 233"/>
          <p:cNvGrpSpPr/>
          <p:nvPr/>
        </p:nvGrpSpPr>
        <p:grpSpPr>
          <a:xfrm>
            <a:off x="4053364" y="3819075"/>
            <a:ext cx="261035" cy="201327"/>
            <a:chOff x="8227762" y="4927600"/>
            <a:chExt cx="313672" cy="270933"/>
          </a:xfrm>
        </p:grpSpPr>
        <p:sp>
          <p:nvSpPr>
            <p:cNvPr id="235" name="Ellipse 234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6" name="Ellipse 235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37" name="Ellipse 236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38" name="Groupe 237"/>
          <p:cNvGrpSpPr/>
          <p:nvPr/>
        </p:nvGrpSpPr>
        <p:grpSpPr>
          <a:xfrm>
            <a:off x="4602405" y="3232469"/>
            <a:ext cx="261035" cy="201327"/>
            <a:chOff x="8227762" y="4927600"/>
            <a:chExt cx="313672" cy="270933"/>
          </a:xfrm>
        </p:grpSpPr>
        <p:sp>
          <p:nvSpPr>
            <p:cNvPr id="239" name="Ellipse 238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0" name="Ellipse 239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41" name="Ellipse 240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42" name="Groupe 241"/>
          <p:cNvGrpSpPr/>
          <p:nvPr/>
        </p:nvGrpSpPr>
        <p:grpSpPr>
          <a:xfrm>
            <a:off x="4602405" y="3520817"/>
            <a:ext cx="261035" cy="201327"/>
            <a:chOff x="8227762" y="4927600"/>
            <a:chExt cx="313672" cy="270933"/>
          </a:xfrm>
        </p:grpSpPr>
        <p:sp>
          <p:nvSpPr>
            <p:cNvPr id="243" name="Ellipse 242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4" name="Ellipse 243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45" name="Ellipse 244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46" name="Groupe 245"/>
          <p:cNvGrpSpPr/>
          <p:nvPr/>
        </p:nvGrpSpPr>
        <p:grpSpPr>
          <a:xfrm>
            <a:off x="4609565" y="3805355"/>
            <a:ext cx="261035" cy="201327"/>
            <a:chOff x="8227762" y="4927600"/>
            <a:chExt cx="313672" cy="270933"/>
          </a:xfrm>
        </p:grpSpPr>
        <p:sp>
          <p:nvSpPr>
            <p:cNvPr id="247" name="Ellipse 246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8" name="Ellipse 247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49" name="Ellipse 248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50" name="Groupe 249"/>
          <p:cNvGrpSpPr/>
          <p:nvPr/>
        </p:nvGrpSpPr>
        <p:grpSpPr>
          <a:xfrm>
            <a:off x="5178991" y="3250139"/>
            <a:ext cx="261035" cy="201327"/>
            <a:chOff x="8227762" y="4927600"/>
            <a:chExt cx="313672" cy="270933"/>
          </a:xfrm>
        </p:grpSpPr>
        <p:sp>
          <p:nvSpPr>
            <p:cNvPr id="251" name="Ellipse 250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52" name="Ellipse 251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53" name="Ellipse 252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54" name="Groupe 253"/>
          <p:cNvGrpSpPr/>
          <p:nvPr/>
        </p:nvGrpSpPr>
        <p:grpSpPr>
          <a:xfrm>
            <a:off x="5178991" y="3538488"/>
            <a:ext cx="261035" cy="201327"/>
            <a:chOff x="8227762" y="4927600"/>
            <a:chExt cx="313672" cy="270933"/>
          </a:xfrm>
        </p:grpSpPr>
        <p:sp>
          <p:nvSpPr>
            <p:cNvPr id="255" name="Ellipse 254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56" name="Ellipse 255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57" name="Ellipse 256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grpSp>
        <p:nvGrpSpPr>
          <p:cNvPr id="258" name="Groupe 257"/>
          <p:cNvGrpSpPr/>
          <p:nvPr/>
        </p:nvGrpSpPr>
        <p:grpSpPr>
          <a:xfrm>
            <a:off x="5186151" y="3823025"/>
            <a:ext cx="261035" cy="201327"/>
            <a:chOff x="8227762" y="4927600"/>
            <a:chExt cx="313672" cy="270933"/>
          </a:xfrm>
        </p:grpSpPr>
        <p:sp>
          <p:nvSpPr>
            <p:cNvPr id="259" name="Ellipse 258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8227762" y="4927600"/>
              <a:ext cx="313672" cy="270933"/>
            </a:xfrm>
            <a:prstGeom prst="ellipse">
              <a:avLst/>
            </a:prstGeom>
            <a:noFill/>
            <a:ln w="127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350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0" name="Ellipse 259"/>
            <p:cNvSpPr/>
            <p:nvPr/>
          </p:nvSpPr>
          <p:spPr>
            <a:xfrm>
              <a:off x="8239178" y="5025609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sp>
          <p:nvSpPr>
            <p:cNvPr id="261" name="Ellipse 260"/>
            <p:cNvSpPr/>
            <p:nvPr/>
          </p:nvSpPr>
          <p:spPr>
            <a:xfrm>
              <a:off x="8391348" y="5025608"/>
              <a:ext cx="150086" cy="75771"/>
            </a:xfrm>
            <a:prstGeom prst="ellipse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013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</p:grpSp>
      <p:cxnSp>
        <p:nvCxnSpPr>
          <p:cNvPr id="262" name="Connecteur droit avec flèche 261"/>
          <p:cNvCxnSpPr/>
          <p:nvPr/>
        </p:nvCxnSpPr>
        <p:spPr>
          <a:xfrm flipV="1">
            <a:off x="7210943" y="3861781"/>
            <a:ext cx="0" cy="574593"/>
          </a:xfrm>
          <a:prstGeom prst="straightConnector1">
            <a:avLst/>
          </a:prstGeom>
          <a:noFill/>
          <a:ln w="28575" cap="flat" cmpd="sng" algn="ctr">
            <a:solidFill>
              <a:srgbClr val="183540"/>
            </a:solidFill>
            <a:prstDash val="solid"/>
            <a:tailEnd type="triangle"/>
          </a:ln>
          <a:effectLst/>
        </p:spPr>
      </p:cxnSp>
      <p:sp>
        <p:nvSpPr>
          <p:cNvPr id="263" name="Rectangle 262">
            <a:extLst>
              <a:ext uri="{FF2B5EF4-FFF2-40B4-BE49-F238E27FC236}">
                <a16:creationId xmlns:a16="http://schemas.microsoft.com/office/drawing/2014/main" id="{551BF947-3779-5274-42BA-2CD218110CAA}"/>
              </a:ext>
            </a:extLst>
          </p:cNvPr>
          <p:cNvSpPr/>
          <p:nvPr/>
        </p:nvSpPr>
        <p:spPr>
          <a:xfrm>
            <a:off x="7642502" y="3412439"/>
            <a:ext cx="422089" cy="4517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algn="ctr" defTabSz="514350">
              <a:defRPr/>
            </a:pPr>
            <a:endParaRPr lang="fr-FR" sz="1350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cxnSp>
        <p:nvCxnSpPr>
          <p:cNvPr id="264" name="Connecteur droit 263">
            <a:extLst>
              <a:ext uri="{FF2B5EF4-FFF2-40B4-BE49-F238E27FC236}">
                <a16:creationId xmlns:a16="http://schemas.microsoft.com/office/drawing/2014/main" id="{2338FDD5-6774-A3C3-130F-5172D5C7A789}"/>
              </a:ext>
            </a:extLst>
          </p:cNvPr>
          <p:cNvCxnSpPr/>
          <p:nvPr/>
        </p:nvCxnSpPr>
        <p:spPr>
          <a:xfrm>
            <a:off x="7640586" y="3412437"/>
            <a:ext cx="422089" cy="451728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ysDot"/>
            <a:miter lim="800000"/>
          </a:ln>
          <a:effectLst/>
        </p:spPr>
      </p:cxnSp>
      <p:cxnSp>
        <p:nvCxnSpPr>
          <p:cNvPr id="265" name="Connecteur droit avec flèche 264"/>
          <p:cNvCxnSpPr/>
          <p:nvPr/>
        </p:nvCxnSpPr>
        <p:spPr>
          <a:xfrm flipV="1">
            <a:off x="7880303" y="3861781"/>
            <a:ext cx="0" cy="574593"/>
          </a:xfrm>
          <a:prstGeom prst="straightConnector1">
            <a:avLst/>
          </a:prstGeom>
          <a:noFill/>
          <a:ln w="9525" cap="flat" cmpd="sng" algn="ctr">
            <a:solidFill>
              <a:srgbClr val="5C6670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266" name="Connecteur droit avec flèche 265"/>
          <p:cNvCxnSpPr/>
          <p:nvPr/>
        </p:nvCxnSpPr>
        <p:spPr>
          <a:xfrm flipV="1">
            <a:off x="7869593" y="2822073"/>
            <a:ext cx="0" cy="574593"/>
          </a:xfrm>
          <a:prstGeom prst="straightConnector1">
            <a:avLst/>
          </a:prstGeom>
          <a:noFill/>
          <a:ln w="9525" cap="flat" cmpd="sng" algn="ctr">
            <a:solidFill>
              <a:srgbClr val="5C6670">
                <a:shade val="95000"/>
                <a:satMod val="105000"/>
              </a:srgbClr>
            </a:solidFill>
            <a:prstDash val="solid"/>
            <a:tailEnd type="triangle"/>
          </a:ln>
          <a:effectLst/>
        </p:spPr>
      </p:cxnSp>
      <p:cxnSp>
        <p:nvCxnSpPr>
          <p:cNvPr id="267" name="Connecteur droit avec flèche 266">
            <a:extLst>
              <a:ext uri="{FF2B5EF4-FFF2-40B4-BE49-F238E27FC236}">
                <a16:creationId xmlns:a16="http://schemas.microsoft.com/office/drawing/2014/main" id="{56745154-9D5A-3288-B4DC-313D933A9CFA}"/>
              </a:ext>
            </a:extLst>
          </p:cNvPr>
          <p:cNvCxnSpPr>
            <a:stCxn id="263" idx="3"/>
          </p:cNvCxnSpPr>
          <p:nvPr/>
        </p:nvCxnSpPr>
        <p:spPr>
          <a:xfrm>
            <a:off x="8064590" y="3638304"/>
            <a:ext cx="644818" cy="5030"/>
          </a:xfrm>
          <a:prstGeom prst="straightConnector1">
            <a:avLst/>
          </a:prstGeom>
          <a:noFill/>
          <a:ln w="28575" cap="flat" cmpd="sng" algn="ctr">
            <a:solidFill>
              <a:srgbClr val="90CCDB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8" name="Connecteur droit avec flèche 267">
            <a:extLst>
              <a:ext uri="{FF2B5EF4-FFF2-40B4-BE49-F238E27FC236}">
                <a16:creationId xmlns:a16="http://schemas.microsoft.com/office/drawing/2014/main" id="{56745154-9D5A-3288-B4DC-313D933A9CFA}"/>
              </a:ext>
            </a:extLst>
          </p:cNvPr>
          <p:cNvCxnSpPr>
            <a:endCxn id="263" idx="1"/>
          </p:cNvCxnSpPr>
          <p:nvPr/>
        </p:nvCxnSpPr>
        <p:spPr>
          <a:xfrm flipV="1">
            <a:off x="7432358" y="3638303"/>
            <a:ext cx="210144" cy="0"/>
          </a:xfrm>
          <a:prstGeom prst="straightConnector1">
            <a:avLst/>
          </a:prstGeom>
          <a:noFill/>
          <a:ln w="28575" cap="flat" cmpd="sng" algn="ctr">
            <a:solidFill>
              <a:srgbClr val="90CCDB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69" name="Connecteur droit avec flèche 268"/>
          <p:cNvCxnSpPr/>
          <p:nvPr/>
        </p:nvCxnSpPr>
        <p:spPr>
          <a:xfrm flipV="1">
            <a:off x="7210943" y="2493995"/>
            <a:ext cx="0" cy="885278"/>
          </a:xfrm>
          <a:prstGeom prst="straightConnector1">
            <a:avLst/>
          </a:prstGeom>
          <a:noFill/>
          <a:ln w="28575" cap="flat" cmpd="sng" algn="ctr">
            <a:solidFill>
              <a:srgbClr val="183540"/>
            </a:solidFill>
            <a:prstDash val="solid"/>
            <a:tailEnd type="triangle"/>
          </a:ln>
          <a:effectLst/>
        </p:spPr>
      </p:cxnSp>
      <p:cxnSp>
        <p:nvCxnSpPr>
          <p:cNvPr id="270" name="Connecteur droit avec flèche 269"/>
          <p:cNvCxnSpPr/>
          <p:nvPr/>
        </p:nvCxnSpPr>
        <p:spPr>
          <a:xfrm flipH="1">
            <a:off x="3641553" y="2491609"/>
            <a:ext cx="3563795" cy="11596"/>
          </a:xfrm>
          <a:prstGeom prst="straightConnector1">
            <a:avLst/>
          </a:prstGeom>
          <a:noFill/>
          <a:ln w="28575" cap="flat" cmpd="sng" algn="ctr">
            <a:solidFill>
              <a:srgbClr val="183540"/>
            </a:solidFill>
            <a:prstDash val="solid"/>
            <a:tailEnd type="triangle"/>
          </a:ln>
          <a:effectLst/>
        </p:spPr>
      </p:cxnSp>
      <p:cxnSp>
        <p:nvCxnSpPr>
          <p:cNvPr id="271" name="Connecteur droit avec flèche 270">
            <a:extLst>
              <a:ext uri="{FF2B5EF4-FFF2-40B4-BE49-F238E27FC236}">
                <a16:creationId xmlns:a16="http://schemas.microsoft.com/office/drawing/2014/main" id="{56745154-9D5A-3288-B4DC-313D933A9CFA}"/>
              </a:ext>
            </a:extLst>
          </p:cNvPr>
          <p:cNvCxnSpPr/>
          <p:nvPr/>
        </p:nvCxnSpPr>
        <p:spPr>
          <a:xfrm flipH="1" flipV="1">
            <a:off x="8699536" y="815293"/>
            <a:ext cx="24200" cy="2847587"/>
          </a:xfrm>
          <a:prstGeom prst="straightConnector1">
            <a:avLst/>
          </a:prstGeom>
          <a:noFill/>
          <a:ln w="28575" cap="flat" cmpd="sng" algn="ctr">
            <a:solidFill>
              <a:srgbClr val="90CCDB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72" name="ZoneTexte 271">
            <a:extLst>
              <a:ext uri="{FF2B5EF4-FFF2-40B4-BE49-F238E27FC236}">
                <a16:creationId xmlns:a16="http://schemas.microsoft.com/office/drawing/2014/main" id="{26D89A8B-C030-7506-4002-B56029F59091}"/>
              </a:ext>
            </a:extLst>
          </p:cNvPr>
          <p:cNvSpPr txBox="1"/>
          <p:nvPr/>
        </p:nvSpPr>
        <p:spPr>
          <a:xfrm>
            <a:off x="3931768" y="4253186"/>
            <a:ext cx="6152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fr-FR" sz="1200">
                <a:solidFill>
                  <a:srgbClr val="ED7D31"/>
                </a:solidFill>
                <a:latin typeface="Calibri" panose="020F0502020204030204"/>
                <a:cs typeface="Arial"/>
                <a:sym typeface="Arial"/>
              </a:rPr>
              <a:t>vapeur</a:t>
            </a:r>
          </a:p>
        </p:txBody>
      </p:sp>
      <p:sp>
        <p:nvSpPr>
          <p:cNvPr id="273" name="ZoneTexte 272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5494590" y="2234327"/>
            <a:ext cx="16966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514350">
              <a:defRPr/>
            </a:pPr>
            <a:r>
              <a:rPr lang="fr-FR" sz="1500">
                <a:solidFill>
                  <a:srgbClr val="2E4852"/>
                </a:solidFill>
                <a:latin typeface="Calibri" panose="020F0502020204030204"/>
                <a:cs typeface="Arial"/>
                <a:sym typeface="Arial"/>
              </a:rPr>
              <a:t>Air neuf préchauffé</a:t>
            </a:r>
          </a:p>
          <a:p>
            <a:pPr algn="r" defTabSz="514350">
              <a:defRPr/>
            </a:pPr>
            <a:r>
              <a:rPr lang="fr-FR" sz="1500">
                <a:solidFill>
                  <a:srgbClr val="2E4852"/>
                </a:solidFill>
                <a:latin typeface="Calibri" panose="020F0502020204030204"/>
                <a:cs typeface="Arial"/>
                <a:sym typeface="Arial"/>
              </a:rPr>
              <a:t>80-97°C</a:t>
            </a:r>
          </a:p>
        </p:txBody>
      </p:sp>
      <p:sp>
        <p:nvSpPr>
          <p:cNvPr id="274" name="ZoneTexte 273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8095965" y="2043448"/>
            <a:ext cx="66396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fr-FR" sz="1500" b="1">
                <a:solidFill>
                  <a:srgbClr val="4472C4"/>
                </a:solidFill>
                <a:latin typeface="Calibri" panose="020F0502020204030204"/>
                <a:cs typeface="Arial"/>
                <a:sym typeface="Arial"/>
              </a:rPr>
              <a:t>Buées</a:t>
            </a:r>
          </a:p>
          <a:p>
            <a:pPr defTabSz="514350">
              <a:defRPr/>
            </a:pPr>
            <a:r>
              <a:rPr lang="fr-FR" sz="1500" b="1">
                <a:solidFill>
                  <a:srgbClr val="4472C4"/>
                </a:solidFill>
                <a:latin typeface="Calibri" panose="020F0502020204030204"/>
                <a:cs typeface="Arial"/>
                <a:sym typeface="Arial"/>
              </a:rPr>
              <a:t>88°C</a:t>
            </a:r>
          </a:p>
        </p:txBody>
      </p:sp>
      <p:sp>
        <p:nvSpPr>
          <p:cNvPr id="275" name="ZoneTexte 274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7869593" y="3970684"/>
            <a:ext cx="132119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>
              <a:defRPr/>
            </a:pPr>
            <a:r>
              <a:rPr lang="fr-FR" sz="1050">
                <a:solidFill>
                  <a:srgbClr val="5C6670"/>
                </a:solidFill>
                <a:latin typeface="Calibri" panose="020F0502020204030204"/>
                <a:cs typeface="Arial"/>
                <a:sym typeface="Arial"/>
              </a:rPr>
              <a:t>Eau </a:t>
            </a:r>
          </a:p>
          <a:p>
            <a:pPr defTabSz="514350">
              <a:defRPr/>
            </a:pPr>
            <a:r>
              <a:rPr lang="fr-FR" sz="1050">
                <a:solidFill>
                  <a:srgbClr val="5C6670"/>
                </a:solidFill>
                <a:latin typeface="Calibri" panose="020F0502020204030204"/>
                <a:cs typeface="Arial"/>
                <a:sym typeface="Arial"/>
              </a:rPr>
              <a:t>Glycolée</a:t>
            </a:r>
          </a:p>
          <a:p>
            <a:pPr defTabSz="514350">
              <a:defRPr/>
            </a:pPr>
            <a:r>
              <a:rPr lang="fr-FR" sz="1050">
                <a:solidFill>
                  <a:srgbClr val="5C6670"/>
                </a:solidFill>
                <a:latin typeface="Calibri" panose="020F0502020204030204"/>
                <a:cs typeface="Arial"/>
                <a:sym typeface="Arial"/>
              </a:rPr>
              <a:t>(pour chauffage site)</a:t>
            </a:r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4F5B1E73-FFD4-6846-14BA-5E5E693E7BF0}"/>
              </a:ext>
            </a:extLst>
          </p:cNvPr>
          <p:cNvSpPr/>
          <p:nvPr/>
        </p:nvSpPr>
        <p:spPr>
          <a:xfrm>
            <a:off x="4433976" y="4571475"/>
            <a:ext cx="1173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350">
              <a:defRPr/>
            </a:pPr>
            <a:r>
              <a:rPr lang="fr-FR" sz="1200">
                <a:solidFill>
                  <a:srgbClr val="FFC000"/>
                </a:solidFill>
                <a:latin typeface="Calibri" panose="020F0502020204030204"/>
                <a:cs typeface="Arial"/>
                <a:sym typeface="Arial"/>
              </a:rPr>
              <a:t>Chaufferie</a:t>
            </a:r>
          </a:p>
          <a:p>
            <a:pPr algn="ctr" defTabSz="514350">
              <a:defRPr/>
            </a:pPr>
            <a:r>
              <a:rPr lang="fr-FR" sz="1200">
                <a:solidFill>
                  <a:srgbClr val="FFC000"/>
                </a:solidFill>
                <a:latin typeface="Calibri" panose="020F0502020204030204"/>
                <a:cs typeface="Arial"/>
                <a:sym typeface="Arial"/>
              </a:rPr>
              <a:t>gaz </a:t>
            </a:r>
          </a:p>
        </p:txBody>
      </p:sp>
      <p:sp>
        <p:nvSpPr>
          <p:cNvPr id="278" name="Ellipse 277"/>
          <p:cNvSpPr/>
          <p:nvPr/>
        </p:nvSpPr>
        <p:spPr>
          <a:xfrm>
            <a:off x="8448070" y="1455840"/>
            <a:ext cx="551330" cy="5647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endParaRPr lang="fr-FR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79" name="Ellipse 278"/>
          <p:cNvSpPr/>
          <p:nvPr/>
        </p:nvSpPr>
        <p:spPr>
          <a:xfrm>
            <a:off x="4586699" y="2185214"/>
            <a:ext cx="551330" cy="56477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endParaRPr lang="fr-FR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817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" grpId="0" animBg="1"/>
      <p:bldP spid="278" grpId="0" animBg="1"/>
      <p:bldP spid="27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65499" y="174403"/>
            <a:ext cx="7753200" cy="518100"/>
          </a:xfrm>
        </p:spPr>
        <p:txBody>
          <a:bodyPr/>
          <a:lstStyle/>
          <a:p>
            <a:r>
              <a:rPr lang="fr-FR" b="1"/>
              <a:t>La solution TRANSPAC</a:t>
            </a:r>
            <a:endParaRPr lang="fr-FR" sz="1100" i="1"/>
          </a:p>
        </p:txBody>
      </p:sp>
      <p:grpSp>
        <p:nvGrpSpPr>
          <p:cNvPr id="71" name="Groupe 70"/>
          <p:cNvGrpSpPr/>
          <p:nvPr/>
        </p:nvGrpSpPr>
        <p:grpSpPr>
          <a:xfrm>
            <a:off x="3982617" y="955610"/>
            <a:ext cx="5060185" cy="3991550"/>
            <a:chOff x="4806721" y="1165297"/>
            <a:chExt cx="4701831" cy="4437414"/>
          </a:xfrm>
        </p:grpSpPr>
        <p:cxnSp>
          <p:nvCxnSpPr>
            <p:cNvPr id="443" name="Connecteur droit avec flèche 442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/>
            <p:nvPr/>
          </p:nvCxnSpPr>
          <p:spPr>
            <a:xfrm flipH="1" flipV="1">
              <a:off x="9166419" y="1287213"/>
              <a:ext cx="21810" cy="2874075"/>
            </a:xfrm>
            <a:prstGeom prst="straightConnector1">
              <a:avLst/>
            </a:prstGeom>
            <a:noFill/>
            <a:ln w="28575" cap="flat" cmpd="sng" algn="ctr">
              <a:solidFill>
                <a:srgbClr val="90CCDB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44" name="ZoneTexte 443">
              <a:extLst>
                <a:ext uri="{FF2B5EF4-FFF2-40B4-BE49-F238E27FC236}">
                  <a16:creationId xmlns:a16="http://schemas.microsoft.com/office/drawing/2014/main" id="{CB824D7B-5218-E027-68E1-6CF6FA0CFC51}"/>
                </a:ext>
              </a:extLst>
            </p:cNvPr>
            <p:cNvSpPr txBox="1"/>
            <p:nvPr/>
          </p:nvSpPr>
          <p:spPr>
            <a:xfrm flipH="1">
              <a:off x="6216261" y="1765638"/>
              <a:ext cx="956489" cy="5132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514350">
                <a:defRPr/>
              </a:pPr>
              <a:r>
                <a:rPr lang="fr-FR" sz="1200" b="1">
                  <a:solidFill>
                    <a:srgbClr val="DA3C4B"/>
                  </a:solidFill>
                  <a:latin typeface="Calibri" panose="020F0502020204030204"/>
                  <a:cs typeface="Arial"/>
                  <a:sym typeface="Arial"/>
                </a:rPr>
                <a:t>TRANSPAC</a:t>
              </a:r>
            </a:p>
            <a:p>
              <a:pPr algn="ctr" defTabSz="514350">
                <a:defRPr/>
              </a:pPr>
              <a:r>
                <a:rPr lang="fr-FR" sz="1200" b="1">
                  <a:solidFill>
                    <a:srgbClr val="DA3C4B"/>
                  </a:solidFill>
                  <a:latin typeface="Calibri" panose="020F0502020204030204"/>
                  <a:cs typeface="Arial"/>
                  <a:sym typeface="Arial"/>
                </a:rPr>
                <a:t>580kW</a:t>
              </a:r>
            </a:p>
          </p:txBody>
        </p:sp>
        <p:sp>
          <p:nvSpPr>
            <p:cNvPr id="445" name="Rectangle 444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8949629" y="1817452"/>
              <a:ext cx="380401" cy="45593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446" name="Connecteur droit 445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8949629" y="1820673"/>
              <a:ext cx="380401" cy="455930"/>
            </a:xfrm>
            <a:prstGeom prst="line">
              <a:avLst/>
            </a:prstGeom>
            <a:noFill/>
            <a:ln w="381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</p:cxnSp>
        <p:sp>
          <p:nvSpPr>
            <p:cNvPr id="447" name="Rectangle 446"/>
            <p:cNvSpPr/>
            <p:nvPr/>
          </p:nvSpPr>
          <p:spPr>
            <a:xfrm>
              <a:off x="6192711" y="1703979"/>
              <a:ext cx="1022350" cy="613830"/>
            </a:xfrm>
            <a:prstGeom prst="rect">
              <a:avLst/>
            </a:prstGeom>
            <a:noFill/>
            <a:ln w="25400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200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cxnSp>
          <p:nvCxnSpPr>
            <p:cNvPr id="448" name="Connecteur droit avec flèche 447"/>
            <p:cNvCxnSpPr/>
            <p:nvPr/>
          </p:nvCxnSpPr>
          <p:spPr>
            <a:xfrm>
              <a:off x="7209337" y="1878099"/>
              <a:ext cx="172124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  <a:tailEnd type="triangle"/>
            </a:ln>
            <a:effectLst/>
          </p:spPr>
        </p:cxnSp>
        <p:cxnSp>
          <p:nvCxnSpPr>
            <p:cNvPr id="449" name="Connecteur droit avec flèche 448"/>
            <p:cNvCxnSpPr/>
            <p:nvPr/>
          </p:nvCxnSpPr>
          <p:spPr>
            <a:xfrm flipH="1">
              <a:off x="7209337" y="2147555"/>
              <a:ext cx="1712854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  <a:tailEnd type="triangle"/>
            </a:ln>
            <a:effectLst/>
          </p:spPr>
        </p:cxnSp>
        <p:cxnSp>
          <p:nvCxnSpPr>
            <p:cNvPr id="450" name="Connecteur droit avec flèche 449"/>
            <p:cNvCxnSpPr/>
            <p:nvPr/>
          </p:nvCxnSpPr>
          <p:spPr>
            <a:xfrm>
              <a:off x="6633380" y="2355938"/>
              <a:ext cx="0" cy="419695"/>
            </a:xfrm>
            <a:prstGeom prst="straightConnector1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  <a:tailEnd type="triangle"/>
            </a:ln>
            <a:effectLst/>
          </p:spPr>
        </p:cxnSp>
        <p:cxnSp>
          <p:nvCxnSpPr>
            <p:cNvPr id="451" name="Connecteur droit avec flèche 450"/>
            <p:cNvCxnSpPr/>
            <p:nvPr/>
          </p:nvCxnSpPr>
          <p:spPr>
            <a:xfrm flipV="1">
              <a:off x="6817137" y="2362082"/>
              <a:ext cx="0" cy="418500"/>
            </a:xfrm>
            <a:prstGeom prst="straightConnector1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  <a:tailEnd type="triangle"/>
            </a:ln>
            <a:effectLst/>
          </p:spPr>
        </p:cxnSp>
        <p:sp>
          <p:nvSpPr>
            <p:cNvPr id="452" name="ZoneTexte 451"/>
            <p:cNvSpPr txBox="1"/>
            <p:nvPr/>
          </p:nvSpPr>
          <p:spPr>
            <a:xfrm>
              <a:off x="7215060" y="1868946"/>
              <a:ext cx="1600835" cy="3079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1200">
                  <a:solidFill>
                    <a:srgbClr val="DA3C4B"/>
                  </a:solidFill>
                  <a:latin typeface="Calibri"/>
                  <a:cs typeface="Arial"/>
                  <a:sym typeface="Arial"/>
                </a:rPr>
                <a:t>Fluide frigorigène à 65°C</a:t>
              </a:r>
            </a:p>
          </p:txBody>
        </p:sp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0262C065-C7DE-1777-2A12-41037ED96789}"/>
                </a:ext>
              </a:extLst>
            </p:cNvPr>
            <p:cNvSpPr/>
            <p:nvPr/>
          </p:nvSpPr>
          <p:spPr>
            <a:xfrm>
              <a:off x="5034518" y="3673339"/>
              <a:ext cx="1557883" cy="96896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2E485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455" name="Connecteur droit avec flèche 454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>
              <a:stCxn id="454" idx="3"/>
              <a:endCxn id="456" idx="1"/>
            </p:cNvCxnSpPr>
            <p:nvPr/>
          </p:nvCxnSpPr>
          <p:spPr>
            <a:xfrm flipV="1">
              <a:off x="6592400" y="4145237"/>
              <a:ext cx="1066232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90CCDB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56" name="Rectangle 455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7658632" y="3917272"/>
              <a:ext cx="380401" cy="4559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457" name="Connecteur droit 456">
              <a:extLst>
                <a:ext uri="{FF2B5EF4-FFF2-40B4-BE49-F238E27FC236}">
                  <a16:creationId xmlns:a16="http://schemas.microsoft.com/office/drawing/2014/main" id="{DC30DF95-7F0A-7737-E56F-426445DCBB52}"/>
                </a:ext>
              </a:extLst>
            </p:cNvPr>
            <p:cNvCxnSpPr/>
            <p:nvPr/>
          </p:nvCxnSpPr>
          <p:spPr>
            <a:xfrm flipH="1">
              <a:off x="4806721" y="3002819"/>
              <a:ext cx="4820" cy="1137835"/>
            </a:xfrm>
            <a:prstGeom prst="line">
              <a:avLst/>
            </a:prstGeom>
            <a:noFill/>
            <a:ln w="28575" cap="flat" cmpd="sng" algn="ctr">
              <a:solidFill>
                <a:srgbClr val="183540"/>
              </a:solidFill>
              <a:prstDash val="solid"/>
              <a:miter lim="800000"/>
            </a:ln>
            <a:effectLst/>
          </p:spPr>
        </p:cxnSp>
        <p:cxnSp>
          <p:nvCxnSpPr>
            <p:cNvPr id="458" name="Connecteur droit 457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7656906" y="3917270"/>
              <a:ext cx="380401" cy="45593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sp>
          <p:nvSpPr>
            <p:cNvPr id="459" name="Rectangle 458">
              <a:extLst>
                <a:ext uri="{FF2B5EF4-FFF2-40B4-BE49-F238E27FC236}">
                  <a16:creationId xmlns:a16="http://schemas.microsoft.com/office/drawing/2014/main" id="{F224DAA6-51F8-7638-37FC-AE148B5212BE}"/>
                </a:ext>
              </a:extLst>
            </p:cNvPr>
            <p:cNvSpPr/>
            <p:nvPr/>
          </p:nvSpPr>
          <p:spPr>
            <a:xfrm>
              <a:off x="5024112" y="5082961"/>
              <a:ext cx="1568287" cy="4559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 sz="1200">
                <a:solidFill>
                  <a:srgbClr val="FFC000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pic>
          <p:nvPicPr>
            <p:cNvPr id="460" name="Picture 2" descr="Icône De Feu. Logo De Flamme Jaune. Symbole Brûlant | Vecteur Premium">
              <a:extLst>
                <a:ext uri="{FF2B5EF4-FFF2-40B4-BE49-F238E27FC236}">
                  <a16:creationId xmlns:a16="http://schemas.microsoft.com/office/drawing/2014/main" id="{B4E0A631-3219-8C42-9C58-6D5B55C655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6321" y="5133190"/>
              <a:ext cx="248663" cy="355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61" name="Connecteur droit avec flèche 460">
              <a:extLst>
                <a:ext uri="{FF2B5EF4-FFF2-40B4-BE49-F238E27FC236}">
                  <a16:creationId xmlns:a16="http://schemas.microsoft.com/office/drawing/2014/main" id="{569527D6-D10D-6B0F-6ED1-E65D68A5948A}"/>
                </a:ext>
              </a:extLst>
            </p:cNvPr>
            <p:cNvCxnSpPr/>
            <p:nvPr/>
          </p:nvCxnSpPr>
          <p:spPr>
            <a:xfrm flipV="1">
              <a:off x="5101277" y="4442441"/>
              <a:ext cx="1" cy="517360"/>
            </a:xfrm>
            <a:prstGeom prst="straightConnector1">
              <a:avLst/>
            </a:prstGeom>
            <a:noFill/>
            <a:ln w="63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62" name="ZoneTexte 461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6551992" y="3911535"/>
              <a:ext cx="1017614" cy="51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Buées &gt; 100°C</a:t>
              </a:r>
            </a:p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T rosée = 66°C</a:t>
              </a:r>
            </a:p>
          </p:txBody>
        </p:sp>
        <p:sp>
          <p:nvSpPr>
            <p:cNvPr id="463" name="ZoneTexte 462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7192043" y="4524571"/>
              <a:ext cx="666097" cy="51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50">
                <a:defRPr/>
              </a:pPr>
              <a:r>
                <a:rPr lang="fr-FR" sz="1200">
                  <a:solidFill>
                    <a:srgbClr val="2E4852"/>
                  </a:solidFill>
                  <a:latin typeface="Calibri" panose="020F0502020204030204"/>
                  <a:cs typeface="Arial"/>
                  <a:sym typeface="Arial"/>
                </a:rPr>
                <a:t>Air neuf </a:t>
              </a:r>
            </a:p>
            <a:p>
              <a:pPr algn="r" defTabSz="514350">
                <a:defRPr/>
              </a:pPr>
              <a:r>
                <a:rPr lang="fr-FR" sz="1200">
                  <a:solidFill>
                    <a:srgbClr val="2E4852"/>
                  </a:solidFill>
                  <a:latin typeface="Calibri" panose="020F0502020204030204"/>
                  <a:cs typeface="Arial"/>
                  <a:sym typeface="Arial"/>
                </a:rPr>
                <a:t>20°C</a:t>
              </a:r>
            </a:p>
          </p:txBody>
        </p:sp>
        <p:sp>
          <p:nvSpPr>
            <p:cNvPr id="464" name="ZoneTexte 463">
              <a:extLst>
                <a:ext uri="{FF2B5EF4-FFF2-40B4-BE49-F238E27FC236}">
                  <a16:creationId xmlns:a16="http://schemas.microsoft.com/office/drawing/2014/main" id="{26D89A8B-C030-7506-4002-B56029F59091}"/>
                </a:ext>
              </a:extLst>
            </p:cNvPr>
            <p:cNvSpPr txBox="1"/>
            <p:nvPr/>
          </p:nvSpPr>
          <p:spPr>
            <a:xfrm>
              <a:off x="4959554" y="3394593"/>
              <a:ext cx="1802332" cy="33360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1350">
                  <a:solidFill>
                    <a:srgbClr val="212A72"/>
                  </a:solidFill>
                  <a:latin typeface="Calibri" panose="020F0502020204030204"/>
                  <a:cs typeface="Arial"/>
                  <a:sym typeface="Arial"/>
                </a:rPr>
                <a:t>Sécheur de pâte à papier</a:t>
              </a:r>
            </a:p>
          </p:txBody>
        </p:sp>
        <p:cxnSp>
          <p:nvCxnSpPr>
            <p:cNvPr id="465" name="Connecteur droit avec flèche 464">
              <a:extLst>
                <a:ext uri="{FF2B5EF4-FFF2-40B4-BE49-F238E27FC236}">
                  <a16:creationId xmlns:a16="http://schemas.microsoft.com/office/drawing/2014/main" id="{B9918B41-F903-4AA5-3E77-B1F1FB37B97D}"/>
                </a:ext>
              </a:extLst>
            </p:cNvPr>
            <p:cNvCxnSpPr/>
            <p:nvPr/>
          </p:nvCxnSpPr>
          <p:spPr>
            <a:xfrm>
              <a:off x="4807134" y="4140227"/>
              <a:ext cx="216979" cy="614"/>
            </a:xfrm>
            <a:prstGeom prst="straightConnector1">
              <a:avLst/>
            </a:prstGeom>
            <a:noFill/>
            <a:ln w="28575" cap="flat" cmpd="sng" algn="ctr">
              <a:solidFill>
                <a:srgbClr val="2E4852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66" name="Connecteur droit avec flèche 465">
              <a:extLst>
                <a:ext uri="{FF2B5EF4-FFF2-40B4-BE49-F238E27FC236}">
                  <a16:creationId xmlns:a16="http://schemas.microsoft.com/office/drawing/2014/main" id="{569527D6-D10D-6B0F-6ED1-E65D68A5948A}"/>
                </a:ext>
              </a:extLst>
            </p:cNvPr>
            <p:cNvCxnSpPr/>
            <p:nvPr/>
          </p:nvCxnSpPr>
          <p:spPr>
            <a:xfrm flipV="1">
              <a:off x="5560377" y="4443392"/>
              <a:ext cx="1" cy="517360"/>
            </a:xfrm>
            <a:prstGeom prst="straightConnector1">
              <a:avLst/>
            </a:prstGeom>
            <a:noFill/>
            <a:ln w="63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67" name="Connecteur droit avec flèche 466">
              <a:extLst>
                <a:ext uri="{FF2B5EF4-FFF2-40B4-BE49-F238E27FC236}">
                  <a16:creationId xmlns:a16="http://schemas.microsoft.com/office/drawing/2014/main" id="{569527D6-D10D-6B0F-6ED1-E65D68A5948A}"/>
                </a:ext>
              </a:extLst>
            </p:cNvPr>
            <p:cNvCxnSpPr/>
            <p:nvPr/>
          </p:nvCxnSpPr>
          <p:spPr>
            <a:xfrm flipV="1">
              <a:off x="6068078" y="4446189"/>
              <a:ext cx="1" cy="517360"/>
            </a:xfrm>
            <a:prstGeom prst="straightConnector1">
              <a:avLst/>
            </a:prstGeom>
            <a:noFill/>
            <a:ln w="63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68" name="Connecteur droit avec flèche 467">
              <a:extLst>
                <a:ext uri="{FF2B5EF4-FFF2-40B4-BE49-F238E27FC236}">
                  <a16:creationId xmlns:a16="http://schemas.microsoft.com/office/drawing/2014/main" id="{569527D6-D10D-6B0F-6ED1-E65D68A5948A}"/>
                </a:ext>
              </a:extLst>
            </p:cNvPr>
            <p:cNvCxnSpPr/>
            <p:nvPr/>
          </p:nvCxnSpPr>
          <p:spPr>
            <a:xfrm flipV="1">
              <a:off x="6522948" y="4441873"/>
              <a:ext cx="1" cy="517360"/>
            </a:xfrm>
            <a:prstGeom prst="straightConnector1">
              <a:avLst/>
            </a:prstGeom>
            <a:noFill/>
            <a:ln w="63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469" name="Groupe 468"/>
            <p:cNvGrpSpPr/>
            <p:nvPr/>
          </p:nvGrpSpPr>
          <p:grpSpPr>
            <a:xfrm>
              <a:off x="5185809" y="3748210"/>
              <a:ext cx="235254" cy="203200"/>
              <a:chOff x="8227762" y="4927600"/>
              <a:chExt cx="313672" cy="270933"/>
            </a:xfrm>
          </p:grpSpPr>
          <p:sp>
            <p:nvSpPr>
              <p:cNvPr id="470" name="Ellipse 469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71" name="Ellipse 470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472" name="Ellipse 471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73" name="Groupe 472"/>
            <p:cNvGrpSpPr/>
            <p:nvPr/>
          </p:nvGrpSpPr>
          <p:grpSpPr>
            <a:xfrm>
              <a:off x="5185809" y="4044083"/>
              <a:ext cx="235254" cy="203200"/>
              <a:chOff x="8227762" y="4927600"/>
              <a:chExt cx="313672" cy="270933"/>
            </a:xfrm>
          </p:grpSpPr>
          <p:sp>
            <p:nvSpPr>
              <p:cNvPr id="474" name="Ellipse 473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75" name="Ellipse 474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476" name="Ellipse 475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77" name="Groupe 476"/>
            <p:cNvGrpSpPr/>
            <p:nvPr/>
          </p:nvGrpSpPr>
          <p:grpSpPr>
            <a:xfrm>
              <a:off x="5192007" y="4340273"/>
              <a:ext cx="235254" cy="203200"/>
              <a:chOff x="8227762" y="4927600"/>
              <a:chExt cx="313672" cy="270933"/>
            </a:xfrm>
          </p:grpSpPr>
          <p:sp>
            <p:nvSpPr>
              <p:cNvPr id="478" name="Ellipse 477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79" name="Ellipse 478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480" name="Ellipse 479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81" name="Groupe 480"/>
            <p:cNvGrpSpPr/>
            <p:nvPr/>
          </p:nvGrpSpPr>
          <p:grpSpPr>
            <a:xfrm>
              <a:off x="5686822" y="3748210"/>
              <a:ext cx="235254" cy="203200"/>
              <a:chOff x="8227762" y="4927600"/>
              <a:chExt cx="313672" cy="270933"/>
            </a:xfrm>
          </p:grpSpPr>
          <p:sp>
            <p:nvSpPr>
              <p:cNvPr id="482" name="Ellipse 481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83" name="Ellipse 482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484" name="Ellipse 483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85" name="Groupe 484"/>
            <p:cNvGrpSpPr/>
            <p:nvPr/>
          </p:nvGrpSpPr>
          <p:grpSpPr>
            <a:xfrm>
              <a:off x="5686822" y="4039241"/>
              <a:ext cx="235254" cy="203200"/>
              <a:chOff x="8227762" y="4927600"/>
              <a:chExt cx="313672" cy="270933"/>
            </a:xfrm>
          </p:grpSpPr>
          <p:sp>
            <p:nvSpPr>
              <p:cNvPr id="486" name="Ellipse 485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87" name="Ellipse 486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488" name="Ellipse 487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89" name="Groupe 488"/>
            <p:cNvGrpSpPr/>
            <p:nvPr/>
          </p:nvGrpSpPr>
          <p:grpSpPr>
            <a:xfrm>
              <a:off x="5693275" y="4326425"/>
              <a:ext cx="235254" cy="203200"/>
              <a:chOff x="8227762" y="4927600"/>
              <a:chExt cx="313672" cy="270933"/>
            </a:xfrm>
          </p:grpSpPr>
          <p:sp>
            <p:nvSpPr>
              <p:cNvPr id="490" name="Ellipse 489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91" name="Ellipse 490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492" name="Ellipse 491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93" name="Groupe 492"/>
            <p:cNvGrpSpPr/>
            <p:nvPr/>
          </p:nvGrpSpPr>
          <p:grpSpPr>
            <a:xfrm>
              <a:off x="6206462" y="3766045"/>
              <a:ext cx="235254" cy="203200"/>
              <a:chOff x="8227762" y="4927600"/>
              <a:chExt cx="313672" cy="270933"/>
            </a:xfrm>
          </p:grpSpPr>
          <p:sp>
            <p:nvSpPr>
              <p:cNvPr id="494" name="Ellipse 493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95" name="Ellipse 494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496" name="Ellipse 495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497" name="Groupe 496"/>
            <p:cNvGrpSpPr/>
            <p:nvPr/>
          </p:nvGrpSpPr>
          <p:grpSpPr>
            <a:xfrm>
              <a:off x="6206462" y="4057076"/>
              <a:ext cx="235254" cy="203200"/>
              <a:chOff x="8227762" y="4927600"/>
              <a:chExt cx="313672" cy="270933"/>
            </a:xfrm>
          </p:grpSpPr>
          <p:sp>
            <p:nvSpPr>
              <p:cNvPr id="498" name="Ellipse 497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499" name="Ellipse 498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00" name="Ellipse 499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501" name="Groupe 500"/>
            <p:cNvGrpSpPr/>
            <p:nvPr/>
          </p:nvGrpSpPr>
          <p:grpSpPr>
            <a:xfrm>
              <a:off x="6212914" y="4344260"/>
              <a:ext cx="235254" cy="203200"/>
              <a:chOff x="8227762" y="4927600"/>
              <a:chExt cx="313672" cy="270933"/>
            </a:xfrm>
          </p:grpSpPr>
          <p:sp>
            <p:nvSpPr>
              <p:cNvPr id="502" name="Ellipse 501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503" name="Ellipse 502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504" name="Ellipse 503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cxnSp>
          <p:nvCxnSpPr>
            <p:cNvPr id="505" name="Connecteur droit avec flèche 504"/>
            <p:cNvCxnSpPr/>
            <p:nvPr/>
          </p:nvCxnSpPr>
          <p:spPr>
            <a:xfrm flipV="1">
              <a:off x="7837761" y="4383376"/>
              <a:ext cx="0" cy="579938"/>
            </a:xfrm>
            <a:prstGeom prst="straightConnector1">
              <a:avLst/>
            </a:prstGeom>
            <a:noFill/>
            <a:ln w="28575" cap="flat" cmpd="sng" algn="ctr">
              <a:solidFill>
                <a:srgbClr val="183540"/>
              </a:solidFill>
              <a:prstDash val="solid"/>
              <a:tailEnd type="triangle"/>
            </a:ln>
            <a:effectLst/>
          </p:spPr>
        </p:cxn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8226696" y="3929855"/>
              <a:ext cx="380401" cy="4559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/>
              </a:solidFill>
              <a:prstDash val="sysDot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507" name="Connecteur droit 506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8224970" y="3929853"/>
              <a:ext cx="380401" cy="45593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ysDot"/>
              <a:miter lim="800000"/>
            </a:ln>
            <a:effectLst/>
          </p:spPr>
        </p:cxnSp>
        <p:cxnSp>
          <p:nvCxnSpPr>
            <p:cNvPr id="508" name="Connecteur droit avec flèche 507"/>
            <p:cNvCxnSpPr/>
            <p:nvPr/>
          </p:nvCxnSpPr>
          <p:spPr>
            <a:xfrm flipV="1">
              <a:off x="8441011" y="4383376"/>
              <a:ext cx="0" cy="579938"/>
            </a:xfrm>
            <a:prstGeom prst="straightConnector1">
              <a:avLst/>
            </a:prstGeom>
            <a:noFill/>
            <a:ln w="9525" cap="flat" cmpd="sng" algn="ctr">
              <a:solidFill>
                <a:srgbClr val="5C6670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509" name="Connecteur droit avec flèche 508"/>
            <p:cNvCxnSpPr/>
            <p:nvPr/>
          </p:nvCxnSpPr>
          <p:spPr>
            <a:xfrm flipV="1">
              <a:off x="8431359" y="3333997"/>
              <a:ext cx="0" cy="579938"/>
            </a:xfrm>
            <a:prstGeom prst="straightConnector1">
              <a:avLst/>
            </a:prstGeom>
            <a:noFill/>
            <a:ln w="9525" cap="flat" cmpd="sng" algn="ctr">
              <a:solidFill>
                <a:srgbClr val="5C6670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510" name="Connecteur droit avec flèche 509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>
              <a:stCxn id="506" idx="3"/>
            </p:cNvCxnSpPr>
            <p:nvPr/>
          </p:nvCxnSpPr>
          <p:spPr>
            <a:xfrm>
              <a:off x="8607097" y="4157820"/>
              <a:ext cx="581132" cy="5077"/>
            </a:xfrm>
            <a:prstGeom prst="straightConnector1">
              <a:avLst/>
            </a:prstGeom>
            <a:noFill/>
            <a:ln w="28575" cap="flat" cmpd="sng" algn="ctr">
              <a:solidFill>
                <a:srgbClr val="90CCDB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11" name="Connecteur droit avec flèche 510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>
              <a:endCxn id="506" idx="1"/>
            </p:cNvCxnSpPr>
            <p:nvPr/>
          </p:nvCxnSpPr>
          <p:spPr>
            <a:xfrm flipV="1">
              <a:off x="8037307" y="4157820"/>
              <a:ext cx="189389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90CCDB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12" name="Connecteur droit avec flèche 511"/>
            <p:cNvCxnSpPr/>
            <p:nvPr/>
          </p:nvCxnSpPr>
          <p:spPr>
            <a:xfrm flipV="1">
              <a:off x="7837761" y="3002867"/>
              <a:ext cx="0" cy="893513"/>
            </a:xfrm>
            <a:prstGeom prst="straightConnector1">
              <a:avLst/>
            </a:prstGeom>
            <a:noFill/>
            <a:ln w="28575" cap="flat" cmpd="sng" algn="ctr">
              <a:solidFill>
                <a:srgbClr val="183540"/>
              </a:solidFill>
              <a:prstDash val="solid"/>
              <a:tailEnd type="triangle"/>
            </a:ln>
            <a:effectLst/>
          </p:spPr>
        </p:cxnSp>
        <p:cxnSp>
          <p:nvCxnSpPr>
            <p:cNvPr id="513" name="Connecteur droit avec flèche 512"/>
            <p:cNvCxnSpPr/>
            <p:nvPr/>
          </p:nvCxnSpPr>
          <p:spPr>
            <a:xfrm flipH="1">
              <a:off x="4820869" y="3002867"/>
              <a:ext cx="3023346" cy="9296"/>
            </a:xfrm>
            <a:prstGeom prst="straightConnector1">
              <a:avLst/>
            </a:prstGeom>
            <a:noFill/>
            <a:ln w="28575" cap="flat" cmpd="sng" algn="ctr">
              <a:solidFill>
                <a:srgbClr val="183540"/>
              </a:solidFill>
              <a:prstDash val="solid"/>
              <a:tailEnd type="triangle"/>
            </a:ln>
            <a:effectLst/>
          </p:spPr>
        </p:cxnSp>
        <p:sp>
          <p:nvSpPr>
            <p:cNvPr id="514" name="ZoneTexte 513">
              <a:extLst>
                <a:ext uri="{FF2B5EF4-FFF2-40B4-BE49-F238E27FC236}">
                  <a16:creationId xmlns:a16="http://schemas.microsoft.com/office/drawing/2014/main" id="{26D89A8B-C030-7506-4002-B56029F59091}"/>
                </a:ext>
              </a:extLst>
            </p:cNvPr>
            <p:cNvSpPr txBox="1"/>
            <p:nvPr/>
          </p:nvSpPr>
          <p:spPr>
            <a:xfrm>
              <a:off x="5082421" y="4778422"/>
              <a:ext cx="435227" cy="237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788">
                  <a:solidFill>
                    <a:srgbClr val="FF3300"/>
                  </a:solidFill>
                  <a:latin typeface="Calibri" panose="020F0502020204030204"/>
                  <a:cs typeface="Arial"/>
                  <a:sym typeface="Arial"/>
                </a:rPr>
                <a:t>vapeur</a:t>
              </a:r>
            </a:p>
          </p:txBody>
        </p:sp>
        <p:sp>
          <p:nvSpPr>
            <p:cNvPr id="515" name="ZoneTexte 514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7091164" y="2654290"/>
              <a:ext cx="666097" cy="6853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50">
                <a:lnSpc>
                  <a:spcPct val="150000"/>
                </a:lnSpc>
                <a:defRPr/>
              </a:pPr>
              <a:r>
                <a:rPr lang="fr-FR" sz="1200">
                  <a:solidFill>
                    <a:srgbClr val="2E4852"/>
                  </a:solidFill>
                  <a:latin typeface="Calibri" panose="020F0502020204030204"/>
                  <a:cs typeface="Arial"/>
                  <a:sym typeface="Arial"/>
                </a:rPr>
                <a:t>Air neuf </a:t>
              </a:r>
            </a:p>
            <a:p>
              <a:pPr algn="r" defTabSz="514350">
                <a:lnSpc>
                  <a:spcPct val="150000"/>
                </a:lnSpc>
                <a:defRPr/>
              </a:pPr>
              <a:r>
                <a:rPr lang="fr-FR" sz="1200">
                  <a:solidFill>
                    <a:srgbClr val="2E4852"/>
                  </a:solidFill>
                  <a:latin typeface="Calibri" panose="020F0502020204030204"/>
                  <a:cs typeface="Arial"/>
                  <a:sym typeface="Arial"/>
                </a:rPr>
                <a:t>97°C</a:t>
              </a:r>
            </a:p>
          </p:txBody>
        </p:sp>
        <p:sp>
          <p:nvSpPr>
            <p:cNvPr id="516" name="ZoneTexte 515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8653662" y="1165297"/>
              <a:ext cx="529064" cy="51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Buées</a:t>
              </a:r>
            </a:p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73°C</a:t>
              </a:r>
            </a:p>
          </p:txBody>
        </p:sp>
        <p:sp>
          <p:nvSpPr>
            <p:cNvPr id="517" name="ZoneTexte 516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8431359" y="4493292"/>
              <a:ext cx="1077193" cy="5645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900">
                  <a:solidFill>
                    <a:srgbClr val="5C6670"/>
                  </a:solidFill>
                  <a:latin typeface="Calibri" panose="020F0502020204030204"/>
                  <a:cs typeface="Arial"/>
                  <a:sym typeface="Arial"/>
                </a:rPr>
                <a:t>Eau </a:t>
              </a:r>
            </a:p>
            <a:p>
              <a:pPr defTabSz="514350">
                <a:defRPr/>
              </a:pPr>
              <a:r>
                <a:rPr lang="fr-FR" sz="900">
                  <a:solidFill>
                    <a:srgbClr val="5C6670"/>
                  </a:solidFill>
                  <a:latin typeface="Calibri" panose="020F0502020204030204"/>
                  <a:cs typeface="Arial"/>
                  <a:sym typeface="Arial"/>
                </a:rPr>
                <a:t>Glycolée</a:t>
              </a:r>
            </a:p>
            <a:p>
              <a:pPr defTabSz="514350">
                <a:defRPr/>
              </a:pPr>
              <a:r>
                <a:rPr lang="fr-FR" sz="900">
                  <a:solidFill>
                    <a:srgbClr val="5C6670"/>
                  </a:solidFill>
                  <a:latin typeface="Calibri" panose="020F0502020204030204"/>
                  <a:cs typeface="Arial"/>
                  <a:sym typeface="Arial"/>
                </a:rPr>
                <a:t>(pour chauffage site)</a:t>
              </a:r>
            </a:p>
          </p:txBody>
        </p:sp>
        <p:sp>
          <p:nvSpPr>
            <p:cNvPr id="518" name="Rectangle 517">
              <a:extLst>
                <a:ext uri="{FF2B5EF4-FFF2-40B4-BE49-F238E27FC236}">
                  <a16:creationId xmlns:a16="http://schemas.microsoft.com/office/drawing/2014/main" id="{4F5B1E73-FFD4-6846-14BA-5E5E693E7BF0}"/>
                </a:ext>
              </a:extLst>
            </p:cNvPr>
            <p:cNvSpPr/>
            <p:nvPr/>
          </p:nvSpPr>
          <p:spPr>
            <a:xfrm>
              <a:off x="5486786" y="5089477"/>
              <a:ext cx="1127055" cy="5132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514350">
                <a:defRPr/>
              </a:pPr>
              <a:r>
                <a:rPr lang="fr-FR" sz="1200">
                  <a:solidFill>
                    <a:srgbClr val="FFC000"/>
                  </a:solidFill>
                  <a:latin typeface="Calibri" panose="020F0502020204030204"/>
                  <a:cs typeface="Arial"/>
                  <a:sym typeface="Arial"/>
                </a:rPr>
                <a:t>Chaufferie</a:t>
              </a:r>
            </a:p>
            <a:p>
              <a:pPr algn="ctr" defTabSz="514350">
                <a:defRPr/>
              </a:pPr>
              <a:r>
                <a:rPr lang="fr-FR" sz="1200">
                  <a:solidFill>
                    <a:srgbClr val="FFC000"/>
                  </a:solidFill>
                  <a:latin typeface="Calibri" panose="020F0502020204030204"/>
                  <a:cs typeface="Arial"/>
                  <a:sym typeface="Arial"/>
                </a:rPr>
                <a:t>gaz </a:t>
              </a:r>
            </a:p>
          </p:txBody>
        </p:sp>
        <p:sp>
          <p:nvSpPr>
            <p:cNvPr id="519" name="Rectangle 518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6539576" y="2819906"/>
              <a:ext cx="380401" cy="45593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520" name="Connecteur droit 519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6539576" y="2812272"/>
              <a:ext cx="380401" cy="455930"/>
            </a:xfrm>
            <a:prstGeom prst="line">
              <a:avLst/>
            </a:prstGeom>
            <a:noFill/>
            <a:ln w="381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</p:cxnSp>
        <p:sp>
          <p:nvSpPr>
            <p:cNvPr id="521" name="ZoneTexte 520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8650927" y="2590901"/>
              <a:ext cx="529064" cy="51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Buées</a:t>
              </a:r>
            </a:p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88°C</a:t>
              </a:r>
            </a:p>
          </p:txBody>
        </p:sp>
        <p:sp>
          <p:nvSpPr>
            <p:cNvPr id="522" name="Flèche vers le bas 102">
              <a:extLst>
                <a:ext uri="{FF2B5EF4-FFF2-40B4-BE49-F238E27FC236}">
                  <a16:creationId xmlns:a16="http://schemas.microsoft.com/office/drawing/2014/main" id="{A0DC5573-E867-9EFB-49B5-6EC3957FED2E}"/>
                </a:ext>
              </a:extLst>
            </p:cNvPr>
            <p:cNvSpPr/>
            <p:nvPr/>
          </p:nvSpPr>
          <p:spPr>
            <a:xfrm>
              <a:off x="5409307" y="5190682"/>
              <a:ext cx="283968" cy="255102"/>
            </a:xfrm>
            <a:prstGeom prst="downArrow">
              <a:avLst/>
            </a:prstGeom>
            <a:solidFill>
              <a:srgbClr val="FFC000"/>
            </a:solidFill>
            <a:ln w="127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3" name="ZoneTexte 522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5335725" y="2643243"/>
              <a:ext cx="633327" cy="6853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50">
                <a:lnSpc>
                  <a:spcPct val="150000"/>
                </a:lnSpc>
                <a:defRPr/>
              </a:pPr>
              <a:r>
                <a:rPr lang="fr-FR" sz="1200">
                  <a:solidFill>
                    <a:srgbClr val="DA3C4B"/>
                  </a:solidFill>
                  <a:latin typeface="Calibri" panose="020F0502020204030204"/>
                  <a:cs typeface="Arial"/>
                  <a:sym typeface="Arial"/>
                </a:rPr>
                <a:t>Air neuf</a:t>
              </a:r>
            </a:p>
            <a:p>
              <a:pPr algn="r" defTabSz="514350">
                <a:lnSpc>
                  <a:spcPct val="150000"/>
                </a:lnSpc>
                <a:defRPr/>
              </a:pPr>
              <a:r>
                <a:rPr lang="fr-FR" sz="1200">
                  <a:solidFill>
                    <a:srgbClr val="DA3C4B"/>
                  </a:solidFill>
                  <a:latin typeface="Calibri" panose="020F0502020204030204"/>
                  <a:cs typeface="Arial"/>
                  <a:sym typeface="Arial"/>
                </a:rPr>
                <a:t>137°C</a:t>
              </a:r>
            </a:p>
          </p:txBody>
        </p:sp>
      </p:grpSp>
      <p:sp>
        <p:nvSpPr>
          <p:cNvPr id="526" name="Google Shape;378;p15"/>
          <p:cNvSpPr txBox="1"/>
          <p:nvPr/>
        </p:nvSpPr>
        <p:spPr>
          <a:xfrm>
            <a:off x="457078" y="964294"/>
            <a:ext cx="4465772" cy="1852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7" tIns="25706" rIns="51427" bIns="25706" anchor="t" anchorCtr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500" b="1" kern="0">
                <a:solidFill>
                  <a:srgbClr val="90CCDB"/>
                </a:solidFill>
                <a:latin typeface="Work Sans" panose="020B0604020202020204" charset="0"/>
                <a:ea typeface="Calibri"/>
                <a:cs typeface="Calibri"/>
                <a:sym typeface="Calibri"/>
              </a:rPr>
              <a:t>TRANSPAC mise en service en avril 2023 sur le sécheur de pâte à papier</a:t>
            </a:r>
            <a:endParaRPr sz="1350" kern="0">
              <a:solidFill>
                <a:srgbClr val="90CCDB"/>
              </a:solidFill>
              <a:latin typeface="Work Sans" panose="020B0604020202020204" charset="0"/>
              <a:ea typeface="Calibri"/>
              <a:cs typeface="Calibri"/>
              <a:sym typeface="Calibri"/>
            </a:endParaRPr>
          </a:p>
          <a:p>
            <a:pPr defTabSz="685800">
              <a:buClr>
                <a:srgbClr val="000000"/>
              </a:buClr>
            </a:pPr>
            <a:r>
              <a:rPr lang="fr-FR" sz="1350" kern="0">
                <a:solidFill>
                  <a:srgbClr val="5C6670"/>
                </a:solidFill>
                <a:latin typeface="Work Sans" panose="020B0604020202020204" charset="0"/>
                <a:ea typeface="Calibri"/>
                <a:cs typeface="Calibri"/>
                <a:sym typeface="Calibri"/>
              </a:rPr>
              <a:t>pour chauffer l’air du sécheur en récupération sur ses buées</a:t>
            </a:r>
          </a:p>
          <a:p>
            <a:pPr defTabSz="685800">
              <a:buClr>
                <a:srgbClr val="000000"/>
              </a:buClr>
            </a:pPr>
            <a:endParaRPr lang="fr-FR" sz="1350" kern="0">
              <a:solidFill>
                <a:srgbClr val="5C6670"/>
              </a:solidFill>
              <a:latin typeface="Work Sans" panose="020B0604020202020204" charset="0"/>
              <a:ea typeface="Calibri"/>
              <a:cs typeface="Calibri"/>
              <a:sym typeface="Calibri"/>
            </a:endParaRPr>
          </a:p>
          <a:p>
            <a:pPr defTabSz="685800">
              <a:buClr>
                <a:srgbClr val="000000"/>
              </a:buClr>
            </a:pPr>
            <a:endParaRPr lang="fr-FR" sz="1350" kern="0">
              <a:solidFill>
                <a:srgbClr val="5C6670"/>
              </a:solidFill>
              <a:latin typeface="Work Sans" panose="020B0604020202020204" charset="0"/>
              <a:ea typeface="Calibri"/>
              <a:cs typeface="Calibri"/>
              <a:sym typeface="Calibri"/>
            </a:endParaRPr>
          </a:p>
          <a:p>
            <a:pPr defTabSz="685800">
              <a:buClr>
                <a:srgbClr val="000000"/>
              </a:buClr>
            </a:pPr>
            <a:r>
              <a:rPr lang="fr-FR" sz="1350" kern="0">
                <a:solidFill>
                  <a:srgbClr val="5C6670"/>
                </a:solidFill>
                <a:latin typeface="Work Sans" panose="020B0604020202020204" charset="0"/>
                <a:ea typeface="Calibri"/>
                <a:cs typeface="Calibri"/>
                <a:sym typeface="Calibri"/>
              </a:rPr>
              <a:t>Projet soutenu par l’ADEME</a:t>
            </a:r>
            <a:endParaRPr sz="825" kern="0">
              <a:solidFill>
                <a:srgbClr val="5C6670"/>
              </a:solidFill>
              <a:latin typeface="Work Sans" panose="020B0604020202020204" charset="0"/>
              <a:ea typeface="Calibri"/>
              <a:cs typeface="Calibri"/>
              <a:sym typeface="Calibri"/>
            </a:endParaRPr>
          </a:p>
          <a:p>
            <a:pPr defTabSz="685800">
              <a:buClr>
                <a:srgbClr val="000000"/>
              </a:buClr>
            </a:pPr>
            <a:endParaRPr sz="1350" kern="0">
              <a:solidFill>
                <a:srgbClr val="001A70"/>
              </a:solidFill>
              <a:latin typeface="Work Sans" panose="020B0604020202020204" charset="0"/>
              <a:ea typeface="Calibri"/>
              <a:cs typeface="Calibri"/>
              <a:sym typeface="Calibri"/>
            </a:endParaRPr>
          </a:p>
          <a:p>
            <a:pPr defTabSz="685800">
              <a:buClr>
                <a:srgbClr val="000000"/>
              </a:buClr>
            </a:pPr>
            <a:endParaRPr sz="600" kern="0">
              <a:solidFill>
                <a:srgbClr val="001A70"/>
              </a:solidFill>
              <a:latin typeface="Work Sans" panose="020B060402020202020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0418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Leviers de prise de décision </a:t>
            </a:r>
          </a:p>
        </p:txBody>
      </p:sp>
      <p:sp>
        <p:nvSpPr>
          <p:cNvPr id="4" name="Google Shape;153;p2"/>
          <p:cNvSpPr/>
          <p:nvPr/>
        </p:nvSpPr>
        <p:spPr>
          <a:xfrm>
            <a:off x="1237535" y="3730714"/>
            <a:ext cx="7798587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650" b="1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Risques maîtrisés : </a:t>
            </a:r>
          </a:p>
          <a:p>
            <a:pPr marL="257175" indent="-257175" defTabSz="685800">
              <a:buClr>
                <a:srgbClr val="000000"/>
              </a:buClr>
              <a:buFontTx/>
              <a:buChar char="-"/>
            </a:pPr>
            <a:r>
              <a:rPr lang="fr-FR" sz="1650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Prototype validé au laboratoire R&amp;D EDF Renardières</a:t>
            </a:r>
          </a:p>
          <a:p>
            <a:pPr marL="257175" indent="-257175" defTabSz="685800">
              <a:buClr>
                <a:srgbClr val="000000"/>
              </a:buClr>
              <a:buFontTx/>
              <a:buChar char="-"/>
            </a:pPr>
            <a:r>
              <a:rPr lang="fr-FR" sz="1650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Solution portée par Dalkia : un constructeur / exploitant aux côtés de l’industriel</a:t>
            </a:r>
            <a:endParaRPr lang="fr-FR" kern="0">
              <a:solidFill>
                <a:srgbClr val="001A7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Google Shape;155;p2"/>
          <p:cNvSpPr/>
          <p:nvPr/>
        </p:nvSpPr>
        <p:spPr>
          <a:xfrm>
            <a:off x="1237535" y="1017798"/>
            <a:ext cx="752856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650" b="1" kern="0">
                <a:solidFill>
                  <a:srgbClr val="001A70"/>
                </a:solidFill>
                <a:latin typeface="Arial"/>
                <a:ea typeface="Arial"/>
                <a:cs typeface="Arial"/>
                <a:sym typeface="Arial"/>
              </a:rPr>
              <a:t>Performances inégalées grâce au cycle </a:t>
            </a:r>
            <a:r>
              <a:rPr lang="fr-FR" sz="1650" b="1" kern="0" err="1">
                <a:solidFill>
                  <a:srgbClr val="001A70"/>
                </a:solidFill>
                <a:latin typeface="Arial"/>
                <a:ea typeface="Arial"/>
                <a:cs typeface="Arial"/>
                <a:sym typeface="Arial"/>
              </a:rPr>
              <a:t>transcritique</a:t>
            </a:r>
            <a:endParaRPr lang="fr-FR" sz="1650" b="1" kern="0">
              <a:solidFill>
                <a:srgbClr val="001A70"/>
              </a:solidFill>
              <a:latin typeface="Arial"/>
              <a:ea typeface="Arial"/>
              <a:cs typeface="Arial"/>
              <a:sym typeface="Arial"/>
            </a:endParaRPr>
          </a:p>
          <a:p>
            <a:pPr defTabSz="685800">
              <a:buClr>
                <a:srgbClr val="000000"/>
              </a:buClr>
            </a:pPr>
            <a:r>
              <a:rPr lang="fr-FR" sz="1650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Air chauffé à plus de 130°C en sortie de la PAC</a:t>
            </a:r>
          </a:p>
          <a:p>
            <a:pPr defTabSz="685800">
              <a:buClr>
                <a:srgbClr val="000000"/>
              </a:buClr>
            </a:pPr>
            <a:r>
              <a:rPr lang="fr-FR" sz="1650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COP de 3,5 pour un </a:t>
            </a:r>
            <a:r>
              <a:rPr lang="fr-FR" sz="1650" kern="0">
                <a:solidFill>
                  <a:srgbClr val="001A70"/>
                </a:solidFill>
                <a:latin typeface="Symbol" panose="05050102010706020507" pitchFamily="18" charset="2"/>
                <a:cs typeface="Arial"/>
                <a:sym typeface="Arial"/>
              </a:rPr>
              <a:t>D</a:t>
            </a:r>
            <a:r>
              <a:rPr lang="fr-FR" sz="1650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T de 70°C </a:t>
            </a:r>
          </a:p>
        </p:txBody>
      </p:sp>
      <p:sp>
        <p:nvSpPr>
          <p:cNvPr id="7" name="Google Shape;155;p2"/>
          <p:cNvSpPr/>
          <p:nvPr/>
        </p:nvSpPr>
        <p:spPr>
          <a:xfrm>
            <a:off x="1237535" y="2349488"/>
            <a:ext cx="7528560" cy="1084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650" b="1" kern="0">
                <a:solidFill>
                  <a:srgbClr val="0A70CC"/>
                </a:solidFill>
                <a:latin typeface="Arial"/>
                <a:ea typeface="Arial"/>
                <a:cs typeface="Arial"/>
                <a:sym typeface="Arial"/>
              </a:rPr>
              <a:t>Faisabilité technique validée :</a:t>
            </a:r>
          </a:p>
          <a:p>
            <a:pPr marL="257175" indent="-257175" defTabSz="685800">
              <a:buClr>
                <a:srgbClr val="000000"/>
              </a:buClr>
              <a:buFontTx/>
              <a:buChar char="-"/>
            </a:pPr>
            <a:r>
              <a:rPr lang="fr-FR" sz="1650" kern="0">
                <a:solidFill>
                  <a:srgbClr val="0A70CC"/>
                </a:solidFill>
                <a:latin typeface="Arial"/>
                <a:cs typeface="Arial"/>
                <a:sym typeface="Arial"/>
              </a:rPr>
              <a:t>Design de la batterie de récupération sur buées validé par des essais (encrassement notamment)</a:t>
            </a:r>
          </a:p>
          <a:p>
            <a:pPr marL="257175" indent="-257175" defTabSz="685800">
              <a:buClr>
                <a:srgbClr val="000000"/>
              </a:buClr>
              <a:buFontTx/>
              <a:buChar char="-"/>
            </a:pPr>
            <a:r>
              <a:rPr lang="fr-FR" sz="1650" kern="0">
                <a:solidFill>
                  <a:srgbClr val="0A70CC"/>
                </a:solidFill>
                <a:latin typeface="Arial"/>
                <a:cs typeface="Arial"/>
                <a:sym typeface="Arial"/>
              </a:rPr>
              <a:t>Travaux réalisables sans arrêt du </a:t>
            </a:r>
            <a:r>
              <a:rPr lang="fr-FR" sz="1650" kern="0" err="1">
                <a:solidFill>
                  <a:srgbClr val="0A70CC"/>
                </a:solidFill>
                <a:latin typeface="Arial"/>
                <a:cs typeface="Arial"/>
                <a:sym typeface="Arial"/>
              </a:rPr>
              <a:t>process</a:t>
            </a:r>
            <a:endParaRPr sz="1650" kern="0">
              <a:solidFill>
                <a:srgbClr val="0A70CC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3BC706-A15C-254C-B804-F947DB2A927A}"/>
              </a:ext>
            </a:extLst>
          </p:cNvPr>
          <p:cNvSpPr/>
          <p:nvPr/>
        </p:nvSpPr>
        <p:spPr>
          <a:xfrm>
            <a:off x="430002" y="983006"/>
            <a:ext cx="606984" cy="611843"/>
          </a:xfrm>
          <a:prstGeom prst="rect">
            <a:avLst/>
          </a:prstGeom>
          <a:solidFill>
            <a:srgbClr val="001A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fr-FR" sz="2400" kern="0">
                <a:solidFill>
                  <a:srgbClr val="FFFFFF"/>
                </a:solidFill>
                <a:latin typeface="Arial"/>
                <a:sym typeface="Arial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3BC706-A15C-254C-B804-F947DB2A927A}"/>
              </a:ext>
            </a:extLst>
          </p:cNvPr>
          <p:cNvSpPr/>
          <p:nvPr/>
        </p:nvSpPr>
        <p:spPr>
          <a:xfrm>
            <a:off x="430002" y="2429350"/>
            <a:ext cx="606984" cy="611843"/>
          </a:xfrm>
          <a:prstGeom prst="rect">
            <a:avLst/>
          </a:prstGeom>
          <a:solidFill>
            <a:srgbClr val="0A7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fr-FR" sz="2400" kern="0">
                <a:solidFill>
                  <a:srgbClr val="FFFFFF"/>
                </a:solidFill>
                <a:latin typeface="Arial"/>
                <a:sym typeface="Arial"/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3BC706-A15C-254C-B804-F947DB2A927A}"/>
              </a:ext>
            </a:extLst>
          </p:cNvPr>
          <p:cNvSpPr/>
          <p:nvPr/>
        </p:nvSpPr>
        <p:spPr>
          <a:xfrm>
            <a:off x="430002" y="3846619"/>
            <a:ext cx="606984" cy="611843"/>
          </a:xfrm>
          <a:prstGeom prst="rect">
            <a:avLst/>
          </a:prstGeom>
          <a:solidFill>
            <a:srgbClr val="212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r>
              <a:rPr lang="fr-FR" sz="2400" kern="0">
                <a:solidFill>
                  <a:srgbClr val="FFFFFF"/>
                </a:solidFill>
                <a:latin typeface="Arial"/>
                <a:sym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32656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PAC installée en container « plug and </a:t>
            </a:r>
            <a:r>
              <a:rPr lang="fr-FR" err="1"/>
              <a:t>play</a:t>
            </a:r>
            <a:r>
              <a:rPr lang="fr-FR"/>
              <a:t> »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156" y="1412684"/>
            <a:ext cx="5500055" cy="2746566"/>
          </a:xfrm>
          <a:prstGeom prst="rect">
            <a:avLst/>
          </a:prstGeom>
        </p:spPr>
      </p:pic>
      <p:sp>
        <p:nvSpPr>
          <p:cNvPr id="5" name="Espace réservé du contenu 6"/>
          <p:cNvSpPr txBox="1">
            <a:spLocks/>
          </p:cNvSpPr>
          <p:nvPr/>
        </p:nvSpPr>
        <p:spPr>
          <a:xfrm>
            <a:off x="459320" y="1013561"/>
            <a:ext cx="8479197" cy="254585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5C667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rgbClr val="5C667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5C667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rgbClr val="5C667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400" kern="1200">
                <a:solidFill>
                  <a:srgbClr val="5C667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buClr>
                <a:srgbClr val="000000"/>
              </a:buClr>
              <a:buNone/>
            </a:pPr>
            <a:r>
              <a:rPr lang="fr-FR" sz="1500">
                <a:solidFill>
                  <a:srgbClr val="000000"/>
                </a:solidFill>
                <a:latin typeface="Arial"/>
                <a:sym typeface="Arial"/>
              </a:rPr>
              <a:t>Installation de la PAC en container en bordure de bâtiment, au plus proche du sécheur</a:t>
            </a:r>
          </a:p>
        </p:txBody>
      </p:sp>
      <p:pic>
        <p:nvPicPr>
          <p:cNvPr id="6" name="Google Shape;357;p1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0444" y="3683871"/>
            <a:ext cx="4084157" cy="14596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7656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Travaux réalisés en temps masqué</a:t>
            </a:r>
          </a:p>
        </p:txBody>
      </p:sp>
      <p:sp>
        <p:nvSpPr>
          <p:cNvPr id="4" name="Espace réservé du contenu 6"/>
          <p:cNvSpPr txBox="1">
            <a:spLocks/>
          </p:cNvSpPr>
          <p:nvPr/>
        </p:nvSpPr>
        <p:spPr>
          <a:xfrm>
            <a:off x="291193" y="971226"/>
            <a:ext cx="8691920" cy="2545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2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342900" indent="-171450" defTabSz="685800">
              <a:spcBef>
                <a:spcPts val="800"/>
              </a:spcBef>
              <a:buClr>
                <a:srgbClr val="44546A"/>
              </a:buClr>
            </a:pPr>
            <a:r>
              <a:rPr lang="fr-FR" sz="1500" kern="0">
                <a:solidFill>
                  <a:srgbClr val="000000"/>
                </a:solidFill>
              </a:rPr>
              <a:t>Intégration des batteries froide / chaude en temps masqué pendant les périodes d’arrêt du sécheur 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119742" y="1495832"/>
            <a:ext cx="6863279" cy="2921570"/>
            <a:chOff x="1215587" y="1655396"/>
            <a:chExt cx="6073611" cy="2705431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2"/>
            <a:srcRect l="11288"/>
            <a:stretch/>
          </p:blipFill>
          <p:spPr>
            <a:xfrm>
              <a:off x="1215587" y="1655396"/>
              <a:ext cx="6073611" cy="2705431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3593592" y="3634505"/>
              <a:ext cx="1662482" cy="38475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1050" kern="0">
                  <a:solidFill>
                    <a:srgbClr val="000000"/>
                  </a:solidFill>
                  <a:latin typeface="Arial"/>
                  <a:sym typeface="Arial"/>
                </a:rPr>
                <a:t>Création du nouveau caisson et insertion batterie</a:t>
              </a: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4919430" y="1796300"/>
              <a:ext cx="1804517" cy="38475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1050" kern="0">
                  <a:solidFill>
                    <a:srgbClr val="000000"/>
                  </a:solidFill>
                  <a:latin typeface="Arial"/>
                  <a:sym typeface="Arial"/>
                </a:rPr>
                <a:t>Déplacement gaine d’extraction et ventilateur</a:t>
              </a:r>
            </a:p>
          </p:txBody>
        </p:sp>
      </p:grpSp>
      <p:sp>
        <p:nvSpPr>
          <p:cNvPr id="8" name="ZoneTexte 7"/>
          <p:cNvSpPr txBox="1"/>
          <p:nvPr/>
        </p:nvSpPr>
        <p:spPr>
          <a:xfrm>
            <a:off x="2313569" y="4533376"/>
            <a:ext cx="50915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050" b="1" i="1" kern="0">
                <a:solidFill>
                  <a:srgbClr val="70AD47"/>
                </a:solidFill>
                <a:latin typeface="Arial"/>
                <a:cs typeface="Arial"/>
                <a:sym typeface="Arial"/>
              </a:rPr>
              <a:t>Ex: intégration évaporateur de la PAC fluide/buées avant cheminée</a:t>
            </a:r>
          </a:p>
        </p:txBody>
      </p:sp>
    </p:spTree>
    <p:extLst>
      <p:ext uri="{BB962C8B-B14F-4D97-AF65-F5344CB8AC3E}">
        <p14:creationId xmlns:p14="http://schemas.microsoft.com/office/powerpoint/2010/main" val="1853947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Bilan des performances - 2024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495177" y="1887707"/>
          <a:ext cx="3048000" cy="1127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85700197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21462134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fr-FR" sz="1400"/>
                        <a:t>COP moyen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/>
                        <a:t>4,0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037946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fr-FR" sz="1400"/>
                        <a:t>Delta T moyen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/>
                        <a:t>60°C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25267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1400"/>
                    </a:p>
                  </a:txBody>
                  <a:tcPr marL="68580" marR="68580" marT="34290" marB="342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62783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fr-FR" sz="1400"/>
                        <a:t>T max air chaud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1400"/>
                        <a:t>137°C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67212960"/>
                  </a:ext>
                </a:extLst>
              </a:tr>
            </a:tbl>
          </a:graphicData>
        </a:graphic>
      </p:graphicFrame>
      <p:grpSp>
        <p:nvGrpSpPr>
          <p:cNvPr id="73" name="Groupe 72"/>
          <p:cNvGrpSpPr/>
          <p:nvPr/>
        </p:nvGrpSpPr>
        <p:grpSpPr>
          <a:xfrm>
            <a:off x="3982617" y="960461"/>
            <a:ext cx="5060185" cy="3496585"/>
            <a:chOff x="4806721" y="1170689"/>
            <a:chExt cx="4701831" cy="3887160"/>
          </a:xfrm>
        </p:grpSpPr>
        <p:cxnSp>
          <p:nvCxnSpPr>
            <p:cNvPr id="74" name="Connecteur droit avec flèche 73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/>
            <p:nvPr/>
          </p:nvCxnSpPr>
          <p:spPr>
            <a:xfrm flipH="1" flipV="1">
              <a:off x="9166419" y="1287213"/>
              <a:ext cx="21810" cy="2874075"/>
            </a:xfrm>
            <a:prstGeom prst="straightConnector1">
              <a:avLst/>
            </a:prstGeom>
            <a:noFill/>
            <a:ln w="28575" cap="flat" cmpd="sng" algn="ctr">
              <a:solidFill>
                <a:srgbClr val="90CCDB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CB824D7B-5218-E027-68E1-6CF6FA0CFC51}"/>
                </a:ext>
              </a:extLst>
            </p:cNvPr>
            <p:cNvSpPr txBox="1"/>
            <p:nvPr/>
          </p:nvSpPr>
          <p:spPr>
            <a:xfrm flipH="1">
              <a:off x="6232646" y="1793700"/>
              <a:ext cx="956489" cy="5132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514350">
                <a:defRPr/>
              </a:pPr>
              <a:r>
                <a:rPr lang="fr-FR" sz="1200" b="1">
                  <a:solidFill>
                    <a:srgbClr val="DA3C4B"/>
                  </a:solidFill>
                  <a:latin typeface="Calibri" panose="020F0502020204030204"/>
                  <a:cs typeface="Arial"/>
                  <a:sym typeface="Arial"/>
                </a:rPr>
                <a:t>TRANSPAC</a:t>
              </a:r>
            </a:p>
            <a:p>
              <a:pPr algn="ctr" defTabSz="514350">
                <a:defRPr/>
              </a:pPr>
              <a:r>
                <a:rPr lang="fr-FR" sz="1200" b="1">
                  <a:solidFill>
                    <a:srgbClr val="DA3C4B"/>
                  </a:solidFill>
                  <a:latin typeface="Calibri" panose="020F0502020204030204"/>
                  <a:cs typeface="Arial"/>
                  <a:sym typeface="Arial"/>
                </a:rPr>
                <a:t>400kW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8949629" y="1817452"/>
              <a:ext cx="380401" cy="45593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77" name="Connecteur droit 76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8949629" y="1820673"/>
              <a:ext cx="380401" cy="455930"/>
            </a:xfrm>
            <a:prstGeom prst="line">
              <a:avLst/>
            </a:prstGeom>
            <a:noFill/>
            <a:ln w="381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</p:cxnSp>
        <p:sp>
          <p:nvSpPr>
            <p:cNvPr id="78" name="Rectangle 77"/>
            <p:cNvSpPr/>
            <p:nvPr/>
          </p:nvSpPr>
          <p:spPr>
            <a:xfrm>
              <a:off x="6192711" y="1703979"/>
              <a:ext cx="1022350" cy="613830"/>
            </a:xfrm>
            <a:prstGeom prst="rect">
              <a:avLst/>
            </a:prstGeom>
            <a:noFill/>
            <a:ln w="25400" cap="flat" cmpd="sng" algn="ctr">
              <a:solidFill>
                <a:srgbClr val="DA3C4B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200">
                <a:solidFill>
                  <a:prstClr val="white"/>
                </a:solidFill>
                <a:latin typeface="Calibri"/>
                <a:cs typeface="Arial"/>
                <a:sym typeface="Arial"/>
              </a:endParaRPr>
            </a:p>
          </p:txBody>
        </p:sp>
        <p:cxnSp>
          <p:nvCxnSpPr>
            <p:cNvPr id="79" name="Connecteur droit avec flèche 78"/>
            <p:cNvCxnSpPr/>
            <p:nvPr/>
          </p:nvCxnSpPr>
          <p:spPr>
            <a:xfrm>
              <a:off x="7209337" y="1878099"/>
              <a:ext cx="1721242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  <a:tailEnd type="triangle"/>
            </a:ln>
            <a:effectLst/>
          </p:spPr>
        </p:cxnSp>
        <p:cxnSp>
          <p:nvCxnSpPr>
            <p:cNvPr id="80" name="Connecteur droit avec flèche 79"/>
            <p:cNvCxnSpPr/>
            <p:nvPr/>
          </p:nvCxnSpPr>
          <p:spPr>
            <a:xfrm flipH="1">
              <a:off x="7209337" y="2147555"/>
              <a:ext cx="1712854" cy="0"/>
            </a:xfrm>
            <a:prstGeom prst="straightConnector1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  <a:tailEnd type="triangle"/>
            </a:ln>
            <a:effectLst/>
          </p:spPr>
        </p:cxnSp>
        <p:cxnSp>
          <p:nvCxnSpPr>
            <p:cNvPr id="81" name="Connecteur droit avec flèche 80"/>
            <p:cNvCxnSpPr/>
            <p:nvPr/>
          </p:nvCxnSpPr>
          <p:spPr>
            <a:xfrm>
              <a:off x="6633380" y="2355938"/>
              <a:ext cx="0" cy="419695"/>
            </a:xfrm>
            <a:prstGeom prst="straightConnector1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  <a:tailEnd type="triangle"/>
            </a:ln>
            <a:effectLst/>
          </p:spPr>
        </p:cxnSp>
        <p:cxnSp>
          <p:nvCxnSpPr>
            <p:cNvPr id="82" name="Connecteur droit avec flèche 81"/>
            <p:cNvCxnSpPr/>
            <p:nvPr/>
          </p:nvCxnSpPr>
          <p:spPr>
            <a:xfrm flipV="1">
              <a:off x="6817137" y="2362082"/>
              <a:ext cx="0" cy="418500"/>
            </a:xfrm>
            <a:prstGeom prst="straightConnector1">
              <a:avLst/>
            </a:prstGeom>
            <a:noFill/>
            <a:ln w="9525" cap="flat" cmpd="sng" algn="ctr">
              <a:solidFill>
                <a:srgbClr val="DA3C4B"/>
              </a:solidFill>
              <a:prstDash val="solid"/>
              <a:tailEnd type="triangle"/>
            </a:ln>
            <a:effectLst/>
          </p:spPr>
        </p:cxnSp>
        <p:sp>
          <p:nvSpPr>
            <p:cNvPr id="83" name="ZoneTexte 82"/>
            <p:cNvSpPr txBox="1"/>
            <p:nvPr/>
          </p:nvSpPr>
          <p:spPr>
            <a:xfrm>
              <a:off x="7565478" y="1860190"/>
              <a:ext cx="639285" cy="3079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1200">
                  <a:solidFill>
                    <a:srgbClr val="DA3C4B"/>
                  </a:solidFill>
                  <a:latin typeface="Calibri"/>
                  <a:cs typeface="Arial"/>
                  <a:sym typeface="Arial"/>
                </a:rPr>
                <a:t>45-65°C</a:t>
              </a: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262C065-C7DE-1777-2A12-41037ED96789}"/>
                </a:ext>
              </a:extLst>
            </p:cNvPr>
            <p:cNvSpPr/>
            <p:nvPr/>
          </p:nvSpPr>
          <p:spPr>
            <a:xfrm>
              <a:off x="5034518" y="3673339"/>
              <a:ext cx="1557883" cy="968961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2E485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86" name="Connecteur droit avec flèche 85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>
              <a:stCxn id="85" idx="3"/>
              <a:endCxn id="87" idx="1"/>
            </p:cNvCxnSpPr>
            <p:nvPr/>
          </p:nvCxnSpPr>
          <p:spPr>
            <a:xfrm flipV="1">
              <a:off x="6592400" y="4145237"/>
              <a:ext cx="1066232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90CCDB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7658632" y="3917272"/>
              <a:ext cx="380401" cy="4559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DC30DF95-7F0A-7737-E56F-426445DCBB52}"/>
                </a:ext>
              </a:extLst>
            </p:cNvPr>
            <p:cNvCxnSpPr/>
            <p:nvPr/>
          </p:nvCxnSpPr>
          <p:spPr>
            <a:xfrm flipH="1">
              <a:off x="4806721" y="3002819"/>
              <a:ext cx="4820" cy="1137835"/>
            </a:xfrm>
            <a:prstGeom prst="line">
              <a:avLst/>
            </a:prstGeom>
            <a:noFill/>
            <a:ln w="28575" cap="flat" cmpd="sng" algn="ctr">
              <a:solidFill>
                <a:srgbClr val="183540"/>
              </a:solidFill>
              <a:prstDash val="solid"/>
              <a:miter lim="800000"/>
            </a:ln>
            <a:effectLst/>
          </p:spPr>
        </p:cxnSp>
        <p:cxnSp>
          <p:nvCxnSpPr>
            <p:cNvPr id="89" name="Connecteur droit 88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7656906" y="3917270"/>
              <a:ext cx="380401" cy="45593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92" name="Connecteur droit avec flèche 91">
              <a:extLst>
                <a:ext uri="{FF2B5EF4-FFF2-40B4-BE49-F238E27FC236}">
                  <a16:creationId xmlns:a16="http://schemas.microsoft.com/office/drawing/2014/main" id="{569527D6-D10D-6B0F-6ED1-E65D68A5948A}"/>
                </a:ext>
              </a:extLst>
            </p:cNvPr>
            <p:cNvCxnSpPr/>
            <p:nvPr/>
          </p:nvCxnSpPr>
          <p:spPr>
            <a:xfrm flipV="1">
              <a:off x="5101277" y="4442441"/>
              <a:ext cx="1" cy="517360"/>
            </a:xfrm>
            <a:prstGeom prst="straightConnector1">
              <a:avLst/>
            </a:prstGeom>
            <a:noFill/>
            <a:ln w="63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6551992" y="3911536"/>
              <a:ext cx="1206540" cy="51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Buées &gt; 100°C</a:t>
              </a:r>
            </a:p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T rosée = 55-66°C</a:t>
              </a: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7192043" y="4524571"/>
              <a:ext cx="666097" cy="51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50">
                <a:defRPr/>
              </a:pPr>
              <a:r>
                <a:rPr lang="fr-FR" sz="1200">
                  <a:solidFill>
                    <a:srgbClr val="2E4852"/>
                  </a:solidFill>
                  <a:latin typeface="Calibri" panose="020F0502020204030204"/>
                  <a:cs typeface="Arial"/>
                  <a:sym typeface="Arial"/>
                </a:rPr>
                <a:t>Air neuf </a:t>
              </a:r>
            </a:p>
            <a:p>
              <a:pPr algn="r" defTabSz="514350">
                <a:defRPr/>
              </a:pPr>
              <a:r>
                <a:rPr lang="fr-FR" sz="1200">
                  <a:solidFill>
                    <a:srgbClr val="2E4852"/>
                  </a:solidFill>
                  <a:latin typeface="Calibri" panose="020F0502020204030204"/>
                  <a:cs typeface="Arial"/>
                  <a:sym typeface="Arial"/>
                </a:rPr>
                <a:t>20°C</a:t>
              </a:r>
            </a:p>
          </p:txBody>
        </p:sp>
        <p:cxnSp>
          <p:nvCxnSpPr>
            <p:cNvPr id="96" name="Connecteur droit avec flèche 95">
              <a:extLst>
                <a:ext uri="{FF2B5EF4-FFF2-40B4-BE49-F238E27FC236}">
                  <a16:creationId xmlns:a16="http://schemas.microsoft.com/office/drawing/2014/main" id="{B9918B41-F903-4AA5-3E77-B1F1FB37B97D}"/>
                </a:ext>
              </a:extLst>
            </p:cNvPr>
            <p:cNvCxnSpPr/>
            <p:nvPr/>
          </p:nvCxnSpPr>
          <p:spPr>
            <a:xfrm>
              <a:off x="4807134" y="4140227"/>
              <a:ext cx="216979" cy="614"/>
            </a:xfrm>
            <a:prstGeom prst="straightConnector1">
              <a:avLst/>
            </a:prstGeom>
            <a:noFill/>
            <a:ln w="28575" cap="flat" cmpd="sng" algn="ctr">
              <a:solidFill>
                <a:srgbClr val="2E4852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97" name="Connecteur droit avec flèche 96">
              <a:extLst>
                <a:ext uri="{FF2B5EF4-FFF2-40B4-BE49-F238E27FC236}">
                  <a16:creationId xmlns:a16="http://schemas.microsoft.com/office/drawing/2014/main" id="{569527D6-D10D-6B0F-6ED1-E65D68A5948A}"/>
                </a:ext>
              </a:extLst>
            </p:cNvPr>
            <p:cNvCxnSpPr/>
            <p:nvPr/>
          </p:nvCxnSpPr>
          <p:spPr>
            <a:xfrm flipV="1">
              <a:off x="5560377" y="4443392"/>
              <a:ext cx="1" cy="517360"/>
            </a:xfrm>
            <a:prstGeom prst="straightConnector1">
              <a:avLst/>
            </a:prstGeom>
            <a:noFill/>
            <a:ln w="63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98" name="Connecteur droit avec flèche 97">
              <a:extLst>
                <a:ext uri="{FF2B5EF4-FFF2-40B4-BE49-F238E27FC236}">
                  <a16:creationId xmlns:a16="http://schemas.microsoft.com/office/drawing/2014/main" id="{569527D6-D10D-6B0F-6ED1-E65D68A5948A}"/>
                </a:ext>
              </a:extLst>
            </p:cNvPr>
            <p:cNvCxnSpPr/>
            <p:nvPr/>
          </p:nvCxnSpPr>
          <p:spPr>
            <a:xfrm flipV="1">
              <a:off x="6068078" y="4446189"/>
              <a:ext cx="1" cy="517360"/>
            </a:xfrm>
            <a:prstGeom prst="straightConnector1">
              <a:avLst/>
            </a:prstGeom>
            <a:noFill/>
            <a:ln w="63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99" name="Connecteur droit avec flèche 98">
              <a:extLst>
                <a:ext uri="{FF2B5EF4-FFF2-40B4-BE49-F238E27FC236}">
                  <a16:creationId xmlns:a16="http://schemas.microsoft.com/office/drawing/2014/main" id="{569527D6-D10D-6B0F-6ED1-E65D68A5948A}"/>
                </a:ext>
              </a:extLst>
            </p:cNvPr>
            <p:cNvCxnSpPr/>
            <p:nvPr/>
          </p:nvCxnSpPr>
          <p:spPr>
            <a:xfrm flipV="1">
              <a:off x="6522948" y="4441873"/>
              <a:ext cx="1" cy="517360"/>
            </a:xfrm>
            <a:prstGeom prst="straightConnector1">
              <a:avLst/>
            </a:prstGeom>
            <a:noFill/>
            <a:ln w="63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grpSp>
          <p:nvGrpSpPr>
            <p:cNvPr id="100" name="Groupe 99"/>
            <p:cNvGrpSpPr/>
            <p:nvPr/>
          </p:nvGrpSpPr>
          <p:grpSpPr>
            <a:xfrm>
              <a:off x="5185809" y="3748210"/>
              <a:ext cx="235254" cy="203200"/>
              <a:chOff x="8227762" y="4927600"/>
              <a:chExt cx="313672" cy="270933"/>
            </a:xfrm>
          </p:grpSpPr>
          <p:sp>
            <p:nvSpPr>
              <p:cNvPr id="152" name="Ellipse 151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53" name="Ellipse 152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54" name="Ellipse 153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101" name="Groupe 100"/>
            <p:cNvGrpSpPr/>
            <p:nvPr/>
          </p:nvGrpSpPr>
          <p:grpSpPr>
            <a:xfrm>
              <a:off x="5185809" y="4044083"/>
              <a:ext cx="235254" cy="203200"/>
              <a:chOff x="8227762" y="4927600"/>
              <a:chExt cx="313672" cy="270933"/>
            </a:xfrm>
          </p:grpSpPr>
          <p:sp>
            <p:nvSpPr>
              <p:cNvPr id="149" name="Ellipse 148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50" name="Ellipse 149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51" name="Ellipse 150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102" name="Groupe 101"/>
            <p:cNvGrpSpPr/>
            <p:nvPr/>
          </p:nvGrpSpPr>
          <p:grpSpPr>
            <a:xfrm>
              <a:off x="5192007" y="4340273"/>
              <a:ext cx="235254" cy="203200"/>
              <a:chOff x="8227762" y="4927600"/>
              <a:chExt cx="313672" cy="270933"/>
            </a:xfrm>
          </p:grpSpPr>
          <p:sp>
            <p:nvSpPr>
              <p:cNvPr id="146" name="Ellipse 145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47" name="Ellipse 146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48" name="Ellipse 147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103" name="Groupe 102"/>
            <p:cNvGrpSpPr/>
            <p:nvPr/>
          </p:nvGrpSpPr>
          <p:grpSpPr>
            <a:xfrm>
              <a:off x="5686822" y="3748210"/>
              <a:ext cx="235254" cy="203200"/>
              <a:chOff x="8227762" y="4927600"/>
              <a:chExt cx="313672" cy="270933"/>
            </a:xfrm>
          </p:grpSpPr>
          <p:sp>
            <p:nvSpPr>
              <p:cNvPr id="143" name="Ellipse 142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44" name="Ellipse 143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45" name="Ellipse 144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104" name="Groupe 103"/>
            <p:cNvGrpSpPr/>
            <p:nvPr/>
          </p:nvGrpSpPr>
          <p:grpSpPr>
            <a:xfrm>
              <a:off x="5686822" y="4039241"/>
              <a:ext cx="235254" cy="203200"/>
              <a:chOff x="8227762" y="4927600"/>
              <a:chExt cx="313672" cy="270933"/>
            </a:xfrm>
          </p:grpSpPr>
          <p:sp>
            <p:nvSpPr>
              <p:cNvPr id="140" name="Ellipse 139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41" name="Ellipse 140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42" name="Ellipse 141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105" name="Groupe 104"/>
            <p:cNvGrpSpPr/>
            <p:nvPr/>
          </p:nvGrpSpPr>
          <p:grpSpPr>
            <a:xfrm>
              <a:off x="5693275" y="4326425"/>
              <a:ext cx="235254" cy="203200"/>
              <a:chOff x="8227762" y="4927600"/>
              <a:chExt cx="313672" cy="270933"/>
            </a:xfrm>
          </p:grpSpPr>
          <p:sp>
            <p:nvSpPr>
              <p:cNvPr id="137" name="Ellipse 136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38" name="Ellipse 137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39" name="Ellipse 138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106" name="Groupe 105"/>
            <p:cNvGrpSpPr/>
            <p:nvPr/>
          </p:nvGrpSpPr>
          <p:grpSpPr>
            <a:xfrm>
              <a:off x="6206462" y="3766045"/>
              <a:ext cx="235254" cy="203200"/>
              <a:chOff x="8227762" y="4927600"/>
              <a:chExt cx="313672" cy="270933"/>
            </a:xfrm>
          </p:grpSpPr>
          <p:sp>
            <p:nvSpPr>
              <p:cNvPr id="134" name="Ellipse 133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35" name="Ellipse 134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36" name="Ellipse 135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107" name="Groupe 106"/>
            <p:cNvGrpSpPr/>
            <p:nvPr/>
          </p:nvGrpSpPr>
          <p:grpSpPr>
            <a:xfrm>
              <a:off x="6206462" y="4057076"/>
              <a:ext cx="235254" cy="203200"/>
              <a:chOff x="8227762" y="4927600"/>
              <a:chExt cx="313672" cy="270933"/>
            </a:xfrm>
          </p:grpSpPr>
          <p:sp>
            <p:nvSpPr>
              <p:cNvPr id="131" name="Ellipse 130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32" name="Ellipse 131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33" name="Ellipse 132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grpSp>
          <p:nvGrpSpPr>
            <p:cNvPr id="108" name="Groupe 107"/>
            <p:cNvGrpSpPr/>
            <p:nvPr/>
          </p:nvGrpSpPr>
          <p:grpSpPr>
            <a:xfrm>
              <a:off x="6212914" y="4344260"/>
              <a:ext cx="235254" cy="203200"/>
              <a:chOff x="8227762" y="4927600"/>
              <a:chExt cx="313672" cy="270933"/>
            </a:xfrm>
          </p:grpSpPr>
          <p:sp>
            <p:nvSpPr>
              <p:cNvPr id="128" name="Ellipse 127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8227762" y="4927600"/>
                <a:ext cx="313672" cy="270933"/>
              </a:xfrm>
              <a:prstGeom prst="ellipse">
                <a:avLst/>
              </a:prstGeom>
              <a:noFill/>
              <a:ln w="12700" cap="flat" cmpd="sng" algn="ctr">
                <a:solidFill>
                  <a:srgbClr val="2E4852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51435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129" name="Ellipse 128"/>
              <p:cNvSpPr/>
              <p:nvPr/>
            </p:nvSpPr>
            <p:spPr>
              <a:xfrm>
                <a:off x="8239178" y="5025609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  <p:sp>
            <p:nvSpPr>
              <p:cNvPr id="130" name="Ellipse 129"/>
              <p:cNvSpPr/>
              <p:nvPr/>
            </p:nvSpPr>
            <p:spPr>
              <a:xfrm>
                <a:off x="8391348" y="5025608"/>
                <a:ext cx="150086" cy="75771"/>
              </a:xfrm>
              <a:prstGeom prst="ellipse">
                <a:avLst/>
              </a:prstGeom>
              <a:noFill/>
              <a:ln w="9525" cap="flat" cmpd="sng" algn="ctr">
                <a:solidFill>
                  <a:srgbClr val="2E4852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 sz="1200">
                  <a:solidFill>
                    <a:prstClr val="white"/>
                  </a:solidFill>
                  <a:latin typeface="Calibri"/>
                  <a:cs typeface="Arial"/>
                  <a:sym typeface="Arial"/>
                </a:endParaRPr>
              </a:p>
            </p:txBody>
          </p:sp>
        </p:grpSp>
        <p:cxnSp>
          <p:nvCxnSpPr>
            <p:cNvPr id="109" name="Connecteur droit avec flèche 108"/>
            <p:cNvCxnSpPr/>
            <p:nvPr/>
          </p:nvCxnSpPr>
          <p:spPr>
            <a:xfrm flipV="1">
              <a:off x="7837761" y="4383376"/>
              <a:ext cx="0" cy="579938"/>
            </a:xfrm>
            <a:prstGeom prst="straightConnector1">
              <a:avLst/>
            </a:prstGeom>
            <a:noFill/>
            <a:ln w="28575" cap="flat" cmpd="sng" algn="ctr">
              <a:solidFill>
                <a:srgbClr val="183540"/>
              </a:solidFill>
              <a:prstDash val="solid"/>
              <a:tailEnd type="triangle"/>
            </a:ln>
            <a:effectLst/>
          </p:spPr>
        </p:cxn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8226696" y="3929855"/>
              <a:ext cx="380401" cy="4559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/>
              </a:solidFill>
              <a:prstDash val="sysDot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111" name="Connecteur droit 110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8224970" y="3929853"/>
              <a:ext cx="380401" cy="45593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ysDot"/>
              <a:miter lim="800000"/>
            </a:ln>
            <a:effectLst/>
          </p:spPr>
        </p:cxnSp>
        <p:cxnSp>
          <p:nvCxnSpPr>
            <p:cNvPr id="112" name="Connecteur droit avec flèche 111"/>
            <p:cNvCxnSpPr/>
            <p:nvPr/>
          </p:nvCxnSpPr>
          <p:spPr>
            <a:xfrm flipV="1">
              <a:off x="8441011" y="4383376"/>
              <a:ext cx="0" cy="579938"/>
            </a:xfrm>
            <a:prstGeom prst="straightConnector1">
              <a:avLst/>
            </a:prstGeom>
            <a:noFill/>
            <a:ln w="9525" cap="flat" cmpd="sng" algn="ctr">
              <a:solidFill>
                <a:srgbClr val="5C6670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13" name="Connecteur droit avec flèche 112"/>
            <p:cNvCxnSpPr/>
            <p:nvPr/>
          </p:nvCxnSpPr>
          <p:spPr>
            <a:xfrm flipV="1">
              <a:off x="8431359" y="3333997"/>
              <a:ext cx="0" cy="579938"/>
            </a:xfrm>
            <a:prstGeom prst="straightConnector1">
              <a:avLst/>
            </a:prstGeom>
            <a:noFill/>
            <a:ln w="9525" cap="flat" cmpd="sng" algn="ctr">
              <a:solidFill>
                <a:srgbClr val="5C6670">
                  <a:shade val="95000"/>
                  <a:satMod val="105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14" name="Connecteur droit avec flèche 113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>
              <a:stCxn id="110" idx="3"/>
            </p:cNvCxnSpPr>
            <p:nvPr/>
          </p:nvCxnSpPr>
          <p:spPr>
            <a:xfrm>
              <a:off x="8607097" y="4157820"/>
              <a:ext cx="581132" cy="5077"/>
            </a:xfrm>
            <a:prstGeom prst="straightConnector1">
              <a:avLst/>
            </a:prstGeom>
            <a:noFill/>
            <a:ln w="28575" cap="flat" cmpd="sng" algn="ctr">
              <a:solidFill>
                <a:srgbClr val="90CCDB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15" name="Connecteur droit avec flèche 114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>
              <a:endCxn id="110" idx="1"/>
            </p:cNvCxnSpPr>
            <p:nvPr/>
          </p:nvCxnSpPr>
          <p:spPr>
            <a:xfrm flipV="1">
              <a:off x="8037307" y="4157820"/>
              <a:ext cx="189389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90CCDB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16" name="Connecteur droit avec flèche 115"/>
            <p:cNvCxnSpPr/>
            <p:nvPr/>
          </p:nvCxnSpPr>
          <p:spPr>
            <a:xfrm flipV="1">
              <a:off x="7837761" y="3002867"/>
              <a:ext cx="0" cy="893513"/>
            </a:xfrm>
            <a:prstGeom prst="straightConnector1">
              <a:avLst/>
            </a:prstGeom>
            <a:noFill/>
            <a:ln w="28575" cap="flat" cmpd="sng" algn="ctr">
              <a:solidFill>
                <a:srgbClr val="183540"/>
              </a:solidFill>
              <a:prstDash val="solid"/>
              <a:tailEnd type="triangle"/>
            </a:ln>
            <a:effectLst/>
          </p:spPr>
        </p:cxnSp>
        <p:cxnSp>
          <p:nvCxnSpPr>
            <p:cNvPr id="117" name="Connecteur droit avec flèche 116"/>
            <p:cNvCxnSpPr/>
            <p:nvPr/>
          </p:nvCxnSpPr>
          <p:spPr>
            <a:xfrm flipH="1">
              <a:off x="4820869" y="3002867"/>
              <a:ext cx="3023346" cy="9296"/>
            </a:xfrm>
            <a:prstGeom prst="straightConnector1">
              <a:avLst/>
            </a:prstGeom>
            <a:noFill/>
            <a:ln w="28575" cap="flat" cmpd="sng" algn="ctr">
              <a:solidFill>
                <a:srgbClr val="183540"/>
              </a:solidFill>
              <a:prstDash val="solid"/>
              <a:tailEnd type="triangle"/>
            </a:ln>
            <a:effectLst/>
          </p:spPr>
        </p:cxnSp>
        <p:sp>
          <p:nvSpPr>
            <p:cNvPr id="119" name="ZoneTexte 118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7091164" y="2654290"/>
              <a:ext cx="666097" cy="6853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50">
                <a:lnSpc>
                  <a:spcPct val="150000"/>
                </a:lnSpc>
                <a:defRPr/>
              </a:pPr>
              <a:r>
                <a:rPr lang="fr-FR" sz="1200">
                  <a:solidFill>
                    <a:srgbClr val="2E4852"/>
                  </a:solidFill>
                  <a:latin typeface="Calibri" panose="020F0502020204030204"/>
                  <a:cs typeface="Arial"/>
                  <a:sym typeface="Arial"/>
                </a:rPr>
                <a:t>Air neuf </a:t>
              </a:r>
            </a:p>
            <a:p>
              <a:pPr algn="r" defTabSz="514350">
                <a:lnSpc>
                  <a:spcPct val="150000"/>
                </a:lnSpc>
                <a:defRPr/>
              </a:pPr>
              <a:r>
                <a:rPr lang="fr-FR" sz="1200">
                  <a:solidFill>
                    <a:srgbClr val="2E4852"/>
                  </a:solidFill>
                  <a:latin typeface="Calibri" panose="020F0502020204030204"/>
                  <a:cs typeface="Arial"/>
                  <a:sym typeface="Arial"/>
                </a:rPr>
                <a:t>65-97°C</a:t>
              </a:r>
            </a:p>
          </p:txBody>
        </p:sp>
        <p:sp>
          <p:nvSpPr>
            <p:cNvPr id="120" name="ZoneTexte 119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8535751" y="1170689"/>
              <a:ext cx="639285" cy="51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Buées</a:t>
              </a:r>
            </a:p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49-73°C</a:t>
              </a:r>
            </a:p>
          </p:txBody>
        </p:sp>
        <p:sp>
          <p:nvSpPr>
            <p:cNvPr id="121" name="ZoneTexte 120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8431359" y="4493292"/>
              <a:ext cx="1077193" cy="5645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900">
                  <a:solidFill>
                    <a:srgbClr val="5C6670"/>
                  </a:solidFill>
                  <a:latin typeface="Calibri" panose="020F0502020204030204"/>
                  <a:cs typeface="Arial"/>
                  <a:sym typeface="Arial"/>
                </a:rPr>
                <a:t>Eau </a:t>
              </a:r>
            </a:p>
            <a:p>
              <a:pPr defTabSz="514350">
                <a:defRPr/>
              </a:pPr>
              <a:r>
                <a:rPr lang="fr-FR" sz="900">
                  <a:solidFill>
                    <a:srgbClr val="5C6670"/>
                  </a:solidFill>
                  <a:latin typeface="Calibri" panose="020F0502020204030204"/>
                  <a:cs typeface="Arial"/>
                  <a:sym typeface="Arial"/>
                </a:rPr>
                <a:t>Glycolée</a:t>
              </a:r>
            </a:p>
            <a:p>
              <a:pPr defTabSz="514350">
                <a:defRPr/>
              </a:pPr>
              <a:r>
                <a:rPr lang="fr-FR" sz="900">
                  <a:solidFill>
                    <a:srgbClr val="5C6670"/>
                  </a:solidFill>
                  <a:latin typeface="Calibri" panose="020F0502020204030204"/>
                  <a:cs typeface="Arial"/>
                  <a:sym typeface="Arial"/>
                </a:rPr>
                <a:t>(pour chauffage site)</a:t>
              </a: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6539576" y="2819906"/>
              <a:ext cx="380401" cy="455930"/>
            </a:xfrm>
            <a:prstGeom prst="rect">
              <a:avLst/>
            </a:prstGeom>
            <a:solidFill>
              <a:sysClr val="window" lastClr="FFFFFF"/>
            </a:solidFill>
            <a:ln w="381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51435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124" name="Connecteur droit 123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6539576" y="2812272"/>
              <a:ext cx="380401" cy="455930"/>
            </a:xfrm>
            <a:prstGeom prst="line">
              <a:avLst/>
            </a:prstGeom>
            <a:noFill/>
            <a:ln w="38100" cap="flat" cmpd="sng" algn="ctr">
              <a:solidFill>
                <a:srgbClr val="DA3C4B"/>
              </a:solidFill>
              <a:prstDash val="solid"/>
              <a:miter lim="800000"/>
            </a:ln>
            <a:effectLst/>
          </p:spPr>
        </p:cxnSp>
        <p:sp>
          <p:nvSpPr>
            <p:cNvPr id="125" name="ZoneTexte 124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8598481" y="2590901"/>
              <a:ext cx="639285" cy="5132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Buées</a:t>
              </a:r>
            </a:p>
            <a:p>
              <a:pPr defTabSz="514350">
                <a:defRPr/>
              </a:pPr>
              <a:r>
                <a:rPr lang="fr-FR" sz="1200" b="1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53-88°C</a:t>
              </a:r>
            </a:p>
          </p:txBody>
        </p:sp>
        <p:sp>
          <p:nvSpPr>
            <p:cNvPr id="127" name="ZoneTexte 126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5183798" y="2643243"/>
              <a:ext cx="785254" cy="6853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 defTabSz="514350">
                <a:lnSpc>
                  <a:spcPct val="150000"/>
                </a:lnSpc>
                <a:defRPr/>
              </a:pPr>
              <a:r>
                <a:rPr lang="fr-FR" sz="1200">
                  <a:solidFill>
                    <a:srgbClr val="DA3C4B"/>
                  </a:solidFill>
                  <a:latin typeface="Calibri" panose="020F0502020204030204"/>
                  <a:cs typeface="Arial"/>
                  <a:sym typeface="Arial"/>
                </a:rPr>
                <a:t>Air neuf</a:t>
              </a:r>
            </a:p>
            <a:p>
              <a:pPr algn="r" defTabSz="514350">
                <a:lnSpc>
                  <a:spcPct val="150000"/>
                </a:lnSpc>
                <a:defRPr/>
              </a:pPr>
              <a:r>
                <a:rPr lang="fr-FR" sz="1200">
                  <a:solidFill>
                    <a:srgbClr val="DA3C4B"/>
                  </a:solidFill>
                  <a:latin typeface="Calibri" panose="020F0502020204030204"/>
                  <a:cs typeface="Arial"/>
                  <a:sym typeface="Arial"/>
                </a:rPr>
                <a:t>105-137°C</a:t>
              </a:r>
            </a:p>
          </p:txBody>
        </p:sp>
      </p:grpSp>
      <p:sp>
        <p:nvSpPr>
          <p:cNvPr id="155" name="ZoneTexte 154"/>
          <p:cNvSpPr txBox="1"/>
          <p:nvPr/>
        </p:nvSpPr>
        <p:spPr>
          <a:xfrm>
            <a:off x="461792" y="989669"/>
            <a:ext cx="45608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35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Des températures de buées et d’air neuf qui fluctuent</a:t>
            </a:r>
          </a:p>
          <a:p>
            <a:pPr defTabSz="685800">
              <a:buClr>
                <a:srgbClr val="000000"/>
              </a:buClr>
            </a:pPr>
            <a:endParaRPr lang="fr-FR" sz="135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buClr>
                <a:srgbClr val="000000"/>
              </a:buClr>
            </a:pPr>
            <a:endParaRPr lang="fr-FR" sz="135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buClr>
                <a:srgbClr val="000000"/>
              </a:buClr>
            </a:pPr>
            <a:r>
              <a:rPr lang="fr-FR" sz="135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Un COP au rendez-vous </a:t>
            </a:r>
          </a:p>
        </p:txBody>
      </p:sp>
      <p:sp>
        <p:nvSpPr>
          <p:cNvPr id="156" name="ZoneTexte 155"/>
          <p:cNvSpPr txBox="1"/>
          <p:nvPr/>
        </p:nvSpPr>
        <p:spPr>
          <a:xfrm>
            <a:off x="475625" y="3527225"/>
            <a:ext cx="3333573" cy="1408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35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Une puissance impactée par :</a:t>
            </a:r>
          </a:p>
          <a:p>
            <a:pPr marL="214313" indent="-214313" defTabSz="685800">
              <a:buClr>
                <a:srgbClr val="000000"/>
              </a:buClr>
              <a:buFontTx/>
              <a:buChar char="-"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Débit d’air neuf réduit</a:t>
            </a:r>
          </a:p>
          <a:p>
            <a:pPr marL="214313" indent="-214313" defTabSz="685800">
              <a:buClr>
                <a:srgbClr val="000000"/>
              </a:buClr>
              <a:buFontTx/>
              <a:buChar char="-"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Température des buées + faible (évaporation PAC à + basse température)</a:t>
            </a:r>
          </a:p>
          <a:p>
            <a:pPr defTabSz="685800">
              <a:buClr>
                <a:srgbClr val="000000"/>
              </a:buClr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defTabSz="685800">
              <a:buClr>
                <a:srgbClr val="000000"/>
              </a:buClr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=&gt; Importance d’étudier les paramètres </a:t>
            </a:r>
            <a:r>
              <a:rPr lang="fr-FR" sz="1200" kern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process</a:t>
            </a: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sur une période significative</a:t>
            </a:r>
          </a:p>
        </p:txBody>
      </p:sp>
    </p:spTree>
    <p:extLst>
      <p:ext uri="{BB962C8B-B14F-4D97-AF65-F5344CB8AC3E}">
        <p14:creationId xmlns:p14="http://schemas.microsoft.com/office/powerpoint/2010/main" val="4138137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Connecteur droit 38"/>
          <p:cNvCxnSpPr/>
          <p:nvPr/>
        </p:nvCxnSpPr>
        <p:spPr>
          <a:xfrm>
            <a:off x="2866546" y="1890092"/>
            <a:ext cx="0" cy="731613"/>
          </a:xfrm>
          <a:prstGeom prst="line">
            <a:avLst/>
          </a:prstGeom>
          <a:noFill/>
          <a:ln w="571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</p:cxnSp>
      <p:sp>
        <p:nvSpPr>
          <p:cNvPr id="8" name="Rectangle 7"/>
          <p:cNvSpPr/>
          <p:nvPr/>
        </p:nvSpPr>
        <p:spPr>
          <a:xfrm>
            <a:off x="0" y="3104389"/>
            <a:ext cx="9144000" cy="1125533"/>
          </a:xfrm>
          <a:prstGeom prst="rect">
            <a:avLst/>
          </a:prstGeom>
          <a:solidFill>
            <a:srgbClr val="105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</a:pPr>
            <a:endParaRPr lang="fr-FR" sz="1050" kern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/>
              <a:sym typeface="Arial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fr-FR" sz="2100" b="0">
                <a:latin typeface="Work Sans" panose="020B0604020202020204" charset="0"/>
              </a:rPr>
              <a:t>TRANSPAC, ses plages de température idéales</a:t>
            </a:r>
          </a:p>
        </p:txBody>
      </p:sp>
      <p:sp>
        <p:nvSpPr>
          <p:cNvPr id="31" name="Google Shape;33;p3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defTabSz="685800"/>
            <a:r>
              <a:rPr lang="fr-FR" kern="0"/>
              <a:t>15</a:t>
            </a:r>
            <a:endParaRPr kern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B9AAF33-C49A-AE52-9EBD-5B621BFDCF9C}"/>
              </a:ext>
            </a:extLst>
          </p:cNvPr>
          <p:cNvSpPr txBox="1"/>
          <p:nvPr/>
        </p:nvSpPr>
        <p:spPr>
          <a:xfrm>
            <a:off x="1297057" y="3225897"/>
            <a:ext cx="7410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350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Vous avez des usages thermiques entre 110 et 140°C ? De la chaleur fatale entre 55 et 90°C ?</a:t>
            </a:r>
          </a:p>
          <a:p>
            <a:pPr defTabSz="685800">
              <a:buClr>
                <a:srgbClr val="000000"/>
              </a:buClr>
            </a:pPr>
            <a:r>
              <a:rPr lang="fr-FR" sz="1350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Sécheurs, condenseurs, distillateurs, colonnes de stripping, </a:t>
            </a:r>
            <a:r>
              <a:rPr lang="fr-FR" sz="1350" kern="0" err="1">
                <a:solidFill>
                  <a:srgbClr val="FFFFFF"/>
                </a:solidFill>
                <a:latin typeface="Arial"/>
                <a:cs typeface="Arial"/>
                <a:sym typeface="Arial"/>
              </a:rPr>
              <a:t>évapo</a:t>
            </a:r>
            <a:r>
              <a:rPr lang="fr-FR" sz="1350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-concentrateurs,….</a:t>
            </a:r>
          </a:p>
          <a:p>
            <a:pPr marL="214313" indent="-214313" defTabSz="685800">
              <a:buClr>
                <a:srgbClr val="000000"/>
              </a:buClr>
              <a:buFont typeface="Wingdings" panose="05000000000000000000" pitchFamily="2" charset="2"/>
              <a:buChar char="Ø"/>
            </a:pPr>
            <a:endParaRPr lang="fr-FR" sz="135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  <a:p>
            <a:pPr defTabSz="685800">
              <a:buClr>
                <a:srgbClr val="000000"/>
              </a:buClr>
            </a:pPr>
            <a:r>
              <a:rPr lang="fr-FR" sz="135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TRANSPAC est faite pour vous !</a:t>
            </a:r>
          </a:p>
        </p:txBody>
      </p:sp>
      <p:cxnSp>
        <p:nvCxnSpPr>
          <p:cNvPr id="77" name="Connecteur droit 76"/>
          <p:cNvCxnSpPr/>
          <p:nvPr/>
        </p:nvCxnSpPr>
        <p:spPr>
          <a:xfrm>
            <a:off x="3295159" y="1341644"/>
            <a:ext cx="0" cy="1256082"/>
          </a:xfrm>
          <a:prstGeom prst="line">
            <a:avLst/>
          </a:prstGeom>
          <a:noFill/>
          <a:ln w="571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</p:cxnSp>
      <p:sp>
        <p:nvSpPr>
          <p:cNvPr id="78" name="ZoneTexte 77"/>
          <p:cNvSpPr txBox="1"/>
          <p:nvPr/>
        </p:nvSpPr>
        <p:spPr>
          <a:xfrm>
            <a:off x="5428072" y="1106749"/>
            <a:ext cx="101341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1350" b="1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110-145°C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2124627" y="2275703"/>
            <a:ext cx="67197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1350" b="1" kern="0">
                <a:solidFill>
                  <a:srgbClr val="5B9BD5">
                    <a:lumMod val="75000"/>
                  </a:srgbClr>
                </a:solidFill>
                <a:latin typeface="Arial"/>
                <a:cs typeface="Arial"/>
                <a:sym typeface="Arial"/>
              </a:rPr>
              <a:t>&gt;55°C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960207" y="1363796"/>
            <a:ext cx="57152" cy="1233931"/>
          </a:xfrm>
          <a:prstGeom prst="rect">
            <a:avLst/>
          </a:prstGeom>
          <a:gradFill flip="none" rotWithShape="1">
            <a:gsLst>
              <a:gs pos="21000">
                <a:srgbClr val="ED7D31"/>
              </a:gs>
              <a:gs pos="0">
                <a:srgbClr val="FF0000"/>
              </a:gs>
              <a:gs pos="100000">
                <a:srgbClr val="ED7D31"/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 sz="135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3" name="Connecteur droit 82"/>
          <p:cNvCxnSpPr/>
          <p:nvPr/>
        </p:nvCxnSpPr>
        <p:spPr>
          <a:xfrm>
            <a:off x="3306084" y="1363795"/>
            <a:ext cx="821705" cy="14067"/>
          </a:xfrm>
          <a:prstGeom prst="line">
            <a:avLst/>
          </a:prstGeom>
          <a:noFill/>
          <a:ln w="571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</p:cxnSp>
      <p:cxnSp>
        <p:nvCxnSpPr>
          <p:cNvPr id="84" name="Connecteur droit 83"/>
          <p:cNvCxnSpPr/>
          <p:nvPr/>
        </p:nvCxnSpPr>
        <p:spPr>
          <a:xfrm>
            <a:off x="3295159" y="2574720"/>
            <a:ext cx="804192" cy="5804"/>
          </a:xfrm>
          <a:prstGeom prst="line">
            <a:avLst/>
          </a:prstGeom>
          <a:noFill/>
          <a:ln w="571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</a:ln>
          <a:effectLst/>
        </p:spPr>
      </p:cxnSp>
      <p:cxnSp>
        <p:nvCxnSpPr>
          <p:cNvPr id="85" name="Connecteur droit 84"/>
          <p:cNvCxnSpPr/>
          <p:nvPr/>
        </p:nvCxnSpPr>
        <p:spPr>
          <a:xfrm>
            <a:off x="2287559" y="1378477"/>
            <a:ext cx="578987" cy="0"/>
          </a:xfrm>
          <a:prstGeom prst="line">
            <a:avLst/>
          </a:prstGeom>
          <a:noFill/>
          <a:ln w="57150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86" name="Connecteur droit 85"/>
          <p:cNvCxnSpPr/>
          <p:nvPr/>
        </p:nvCxnSpPr>
        <p:spPr>
          <a:xfrm flipH="1">
            <a:off x="2866546" y="1355796"/>
            <a:ext cx="1" cy="591209"/>
          </a:xfrm>
          <a:prstGeom prst="line">
            <a:avLst/>
          </a:prstGeom>
          <a:noFill/>
          <a:ln w="57150" cap="flat" cmpd="sng" algn="ctr">
            <a:solidFill>
              <a:srgbClr val="4472C4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87" name="Connecteur droit 86"/>
          <p:cNvCxnSpPr>
            <a:stCxn id="93" idx="0"/>
          </p:cNvCxnSpPr>
          <p:nvPr/>
        </p:nvCxnSpPr>
        <p:spPr>
          <a:xfrm flipV="1">
            <a:off x="4247052" y="1378477"/>
            <a:ext cx="744367" cy="2575"/>
          </a:xfrm>
          <a:prstGeom prst="lin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88" name="Connecteur droit 87"/>
          <p:cNvCxnSpPr/>
          <p:nvPr/>
        </p:nvCxnSpPr>
        <p:spPr>
          <a:xfrm>
            <a:off x="4183250" y="2583659"/>
            <a:ext cx="819069" cy="0"/>
          </a:xfrm>
          <a:prstGeom prst="line">
            <a:avLst/>
          </a:prstGeom>
          <a:noFill/>
          <a:ln w="57150" cap="flat" cmpd="sng" algn="ctr">
            <a:solidFill>
              <a:srgbClr val="ED7D31"/>
            </a:solidFill>
            <a:prstDash val="solid"/>
          </a:ln>
          <a:effectLst/>
        </p:spPr>
      </p:cxnSp>
      <p:sp>
        <p:nvSpPr>
          <p:cNvPr id="90" name="Rectangle 89"/>
          <p:cNvSpPr/>
          <p:nvPr/>
        </p:nvSpPr>
        <p:spPr>
          <a:xfrm>
            <a:off x="2807814" y="1536792"/>
            <a:ext cx="544431" cy="870736"/>
          </a:xfrm>
          <a:prstGeom prst="rect">
            <a:avLst/>
          </a:prstGeom>
          <a:solidFill>
            <a:schemeClr val="bg1">
              <a:lumMod val="65000"/>
              <a:alpha val="74902"/>
            </a:schemeClr>
          </a:solidFill>
          <a:ln w="2540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r>
              <a:rPr lang="fr-FR" sz="1050" kern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Évapo</a:t>
            </a:r>
            <a:endParaRPr lang="fr-FR"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defRPr/>
            </a:pPr>
            <a:r>
              <a:rPr lang="fr-FR" sz="1050" kern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rateur</a:t>
            </a:r>
            <a:endParaRPr lang="fr-FR"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2" name="Ellipse 91"/>
          <p:cNvSpPr/>
          <p:nvPr/>
        </p:nvSpPr>
        <p:spPr>
          <a:xfrm>
            <a:off x="4033549" y="1239951"/>
            <a:ext cx="241559" cy="277052"/>
          </a:xfrm>
          <a:prstGeom prst="ellipse">
            <a:avLst/>
          </a:prstGeom>
          <a:solidFill>
            <a:srgbClr val="FFFFFF"/>
          </a:solidFill>
          <a:ln w="25400" cap="flat" cmpd="sng" algn="ctr">
            <a:solidFill>
              <a:srgbClr val="5B9BD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 sz="135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" name="Triangle isocèle 92"/>
          <p:cNvSpPr/>
          <p:nvPr/>
        </p:nvSpPr>
        <p:spPr>
          <a:xfrm rot="5400000">
            <a:off x="4066630" y="1303600"/>
            <a:ext cx="205940" cy="154904"/>
          </a:xfrm>
          <a:prstGeom prst="triangle">
            <a:avLst/>
          </a:prstGeom>
          <a:solidFill>
            <a:srgbClr val="001976"/>
          </a:solidFill>
          <a:ln w="28575" cap="flat" cmpd="sng" algn="ctr">
            <a:solidFill>
              <a:srgbClr val="001976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 sz="135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94" name="Groupe 93"/>
          <p:cNvGrpSpPr/>
          <p:nvPr/>
        </p:nvGrpSpPr>
        <p:grpSpPr>
          <a:xfrm>
            <a:off x="4028989" y="2476467"/>
            <a:ext cx="274667" cy="208114"/>
            <a:chOff x="3657599" y="3927027"/>
            <a:chExt cx="554807" cy="264831"/>
          </a:xfrm>
        </p:grpSpPr>
        <p:sp>
          <p:nvSpPr>
            <p:cNvPr id="95" name="Triangle isocèle 94"/>
            <p:cNvSpPr/>
            <p:nvPr/>
          </p:nvSpPr>
          <p:spPr>
            <a:xfrm rot="5400000">
              <a:off x="3667311" y="3917315"/>
              <a:ext cx="264829" cy="284254"/>
            </a:xfrm>
            <a:prstGeom prst="triangle">
              <a:avLst/>
            </a:prstGeom>
            <a:solidFill>
              <a:srgbClr val="001976"/>
            </a:solidFill>
            <a:ln w="28575" cap="flat" cmpd="sng" algn="ctr">
              <a:solidFill>
                <a:srgbClr val="001976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35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Triangle isocèle 95"/>
            <p:cNvSpPr/>
            <p:nvPr/>
          </p:nvSpPr>
          <p:spPr>
            <a:xfrm rot="5400000" flipV="1">
              <a:off x="3948704" y="3928155"/>
              <a:ext cx="256852" cy="270553"/>
            </a:xfrm>
            <a:prstGeom prst="triangle">
              <a:avLst/>
            </a:prstGeom>
            <a:solidFill>
              <a:srgbClr val="001976"/>
            </a:solidFill>
            <a:ln w="28575" cap="flat" cmpd="sng" algn="ctr">
              <a:solidFill>
                <a:srgbClr val="001976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 sz="1350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</p:grpSp>
      <p:cxnSp>
        <p:nvCxnSpPr>
          <p:cNvPr id="97" name="Connecteur droit avec flèche 96"/>
          <p:cNvCxnSpPr/>
          <p:nvPr/>
        </p:nvCxnSpPr>
        <p:spPr>
          <a:xfrm flipH="1">
            <a:off x="2328492" y="2597726"/>
            <a:ext cx="538055" cy="0"/>
          </a:xfrm>
          <a:prstGeom prst="straightConnector1">
            <a:avLst/>
          </a:prstGeom>
          <a:noFill/>
          <a:ln w="57150" cap="flat" cmpd="sng" algn="ctr">
            <a:solidFill>
              <a:srgbClr val="5B9BD5">
                <a:lumMod val="60000"/>
                <a:lumOff val="40000"/>
              </a:srgbClr>
            </a:solidFill>
            <a:prstDash val="solid"/>
            <a:tailEnd type="triangle"/>
          </a:ln>
          <a:effectLst/>
        </p:spPr>
      </p:cxnSp>
      <p:cxnSp>
        <p:nvCxnSpPr>
          <p:cNvPr id="98" name="Connecteur droit avec flèche 97"/>
          <p:cNvCxnSpPr/>
          <p:nvPr/>
        </p:nvCxnSpPr>
        <p:spPr>
          <a:xfrm flipV="1">
            <a:off x="5392866" y="1383748"/>
            <a:ext cx="1292329" cy="3753"/>
          </a:xfrm>
          <a:prstGeom prst="straightConnector1">
            <a:avLst/>
          </a:prstGeom>
          <a:noFill/>
          <a:ln w="5715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99" name="ZoneTexte 98"/>
          <p:cNvSpPr txBox="1"/>
          <p:nvPr/>
        </p:nvSpPr>
        <p:spPr>
          <a:xfrm>
            <a:off x="1624520" y="1670006"/>
            <a:ext cx="107021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1050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Récupération de chaleur sur source froide</a:t>
            </a:r>
          </a:p>
        </p:txBody>
      </p:sp>
      <p:sp>
        <p:nvSpPr>
          <p:cNvPr id="100" name="ZoneTexte 99"/>
          <p:cNvSpPr txBox="1"/>
          <p:nvPr/>
        </p:nvSpPr>
        <p:spPr>
          <a:xfrm>
            <a:off x="3661744" y="1454135"/>
            <a:ext cx="10702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1050" kern="0">
                <a:solidFill>
                  <a:srgbClr val="09357A"/>
                </a:solidFill>
                <a:latin typeface="Arial"/>
                <a:cs typeface="Arial"/>
                <a:sym typeface="Arial"/>
              </a:rPr>
              <a:t>Compression</a:t>
            </a:r>
            <a:endParaRPr lang="fr-FR" sz="1350" kern="0">
              <a:solidFill>
                <a:srgbClr val="09357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1" name="ZoneTexte 100"/>
          <p:cNvSpPr txBox="1"/>
          <p:nvPr/>
        </p:nvSpPr>
        <p:spPr>
          <a:xfrm>
            <a:off x="5808953" y="1608056"/>
            <a:ext cx="141198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1050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Production </a:t>
            </a:r>
          </a:p>
          <a:p>
            <a:pPr marL="214313" indent="-214313" defTabSz="685800">
              <a:buFontTx/>
              <a:buChar char="-"/>
              <a:defRPr/>
            </a:pPr>
            <a:r>
              <a:rPr lang="fr-FR" sz="1050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d’air chaud</a:t>
            </a:r>
          </a:p>
          <a:p>
            <a:pPr marL="214313" indent="-214313" defTabSz="685800">
              <a:buFontTx/>
              <a:buChar char="-"/>
              <a:defRPr/>
            </a:pPr>
            <a:r>
              <a:rPr lang="fr-FR" sz="1050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eau surchauffée </a:t>
            </a:r>
          </a:p>
          <a:p>
            <a:pPr marL="214313" indent="-214313" defTabSz="685800">
              <a:buFontTx/>
              <a:buChar char="-"/>
              <a:defRPr/>
            </a:pPr>
            <a:r>
              <a:rPr lang="fr-FR" sz="1050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=&gt; vapeur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4" y="3108816"/>
            <a:ext cx="1120500" cy="1120500"/>
          </a:xfrm>
          <a:prstGeom prst="rect">
            <a:avLst/>
          </a:prstGeom>
        </p:spPr>
      </p:pic>
      <p:sp>
        <p:nvSpPr>
          <p:cNvPr id="91" name="Rectangle 90"/>
          <p:cNvSpPr/>
          <p:nvPr/>
        </p:nvSpPr>
        <p:spPr>
          <a:xfrm>
            <a:off x="4925723" y="1536792"/>
            <a:ext cx="544431" cy="870736"/>
          </a:xfrm>
          <a:prstGeom prst="rect">
            <a:avLst/>
          </a:prstGeom>
          <a:solidFill>
            <a:schemeClr val="bg1">
              <a:lumMod val="65000"/>
              <a:alpha val="74902"/>
            </a:schemeClr>
          </a:solidFill>
          <a:ln w="2540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/>
            <a:r>
              <a:rPr lang="fr-FR" sz="1050" kern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Gas</a:t>
            </a:r>
            <a:r>
              <a:rPr lang="fr-FR" sz="105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fr-FR" sz="1050" kern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cooler</a:t>
            </a:r>
            <a:endParaRPr lang="fr-FR"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3869511" y="2662313"/>
            <a:ext cx="10702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1050" kern="0">
                <a:solidFill>
                  <a:srgbClr val="09357A"/>
                </a:solidFill>
                <a:latin typeface="Arial"/>
                <a:cs typeface="Arial"/>
                <a:sym typeface="Arial"/>
              </a:rPr>
              <a:t>Détente</a:t>
            </a:r>
            <a:endParaRPr lang="fr-FR" sz="1350" kern="0">
              <a:solidFill>
                <a:srgbClr val="09357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77292" y="1363796"/>
            <a:ext cx="57152" cy="1233931"/>
          </a:xfrm>
          <a:prstGeom prst="rect">
            <a:avLst/>
          </a:prstGeom>
          <a:gradFill flip="none" rotWithShape="1">
            <a:gsLst>
              <a:gs pos="21000">
                <a:srgbClr val="ED7D31"/>
              </a:gs>
              <a:gs pos="0">
                <a:srgbClr val="FF0000"/>
              </a:gs>
              <a:gs pos="100000">
                <a:srgbClr val="ED7D31"/>
              </a:gs>
            </a:gsLst>
            <a:lin ang="54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 sz="1350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5545290" y="2663424"/>
            <a:ext cx="88838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1500" b="1" kern="0">
                <a:solidFill>
                  <a:srgbClr val="FFC000"/>
                </a:solidFill>
                <a:latin typeface="Arial"/>
                <a:cs typeface="Arial"/>
                <a:sym typeface="Arial"/>
              </a:rPr>
              <a:t>&lt; 100°C</a:t>
            </a:r>
          </a:p>
        </p:txBody>
      </p:sp>
      <p:cxnSp>
        <p:nvCxnSpPr>
          <p:cNvPr id="89" name="Connecteur droit 88"/>
          <p:cNvCxnSpPr/>
          <p:nvPr/>
        </p:nvCxnSpPr>
        <p:spPr>
          <a:xfrm flipV="1">
            <a:off x="5377291" y="2580523"/>
            <a:ext cx="1358636" cy="11933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59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2966" y="1360843"/>
            <a:ext cx="4127863" cy="1899830"/>
          </a:xfrm>
        </p:spPr>
        <p:txBody>
          <a:bodyPr>
            <a:normAutofit/>
          </a:bodyPr>
          <a:lstStyle/>
          <a:p>
            <a:pPr lvl="0"/>
            <a:r>
              <a:rPr lang="fr-FR" sz="2775" b="0"/>
              <a:t>Nous contacter: </a:t>
            </a:r>
            <a:r>
              <a:rPr lang="fr-FR" sz="2700"/>
              <a:t>				</a:t>
            </a:r>
            <a:br>
              <a:rPr lang="fr-FR" sz="2700"/>
            </a:br>
            <a:br>
              <a:rPr lang="fr-FR" sz="2700"/>
            </a:br>
            <a:br>
              <a:rPr lang="fr-FR" sz="2700"/>
            </a:br>
            <a:endParaRPr lang="fr-FR" sz="1500" b="0" i="1"/>
          </a:p>
        </p:txBody>
      </p:sp>
      <p:sp>
        <p:nvSpPr>
          <p:cNvPr id="7" name="ZoneTexte 6"/>
          <p:cNvSpPr txBox="1"/>
          <p:nvPr/>
        </p:nvSpPr>
        <p:spPr>
          <a:xfrm>
            <a:off x="1488439" y="2927287"/>
            <a:ext cx="270256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900" kern="0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florent.fonteneau@dalkiafroidsolutions.com</a:t>
            </a:r>
          </a:p>
          <a:p>
            <a:pPr defTabSz="685800">
              <a:buClr>
                <a:srgbClr val="000000"/>
              </a:buClr>
            </a:pPr>
            <a:r>
              <a:rPr lang="fr-FR" sz="900" i="1" kern="0" err="1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Reponsable</a:t>
            </a:r>
            <a:r>
              <a:rPr lang="fr-FR" sz="900" i="1" kern="0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 grands comptes marché industrie</a:t>
            </a:r>
          </a:p>
          <a:p>
            <a:pPr defTabSz="685800">
              <a:buClr>
                <a:srgbClr val="000000"/>
              </a:buClr>
            </a:pPr>
            <a:r>
              <a:rPr lang="fr-FR" sz="900" b="1" kern="0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06 07 57 04 73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60641" y="2128588"/>
            <a:ext cx="2476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900" kern="0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marion.pierrot@dalkia.fr</a:t>
            </a:r>
          </a:p>
          <a:p>
            <a:pPr defTabSz="685800">
              <a:buClr>
                <a:srgbClr val="000000"/>
              </a:buClr>
            </a:pPr>
            <a:r>
              <a:rPr lang="fr-FR" sz="900" i="1" kern="0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Cheffe de projet </a:t>
            </a:r>
            <a:r>
              <a:rPr lang="fr-FR" sz="900" i="1" kern="0" err="1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décarbonation</a:t>
            </a:r>
            <a:r>
              <a:rPr lang="fr-FR" sz="900" i="1" kern="0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  </a:t>
            </a:r>
          </a:p>
          <a:p>
            <a:pPr defTabSz="685800">
              <a:buClr>
                <a:srgbClr val="000000"/>
              </a:buClr>
            </a:pPr>
            <a:r>
              <a:rPr lang="fr-FR" sz="900" i="1" kern="0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Responsable déploiement offre Transpac</a:t>
            </a:r>
          </a:p>
          <a:p>
            <a:pPr defTabSz="685800">
              <a:buClr>
                <a:srgbClr val="000000"/>
              </a:buClr>
            </a:pPr>
            <a:r>
              <a:rPr lang="fr-FR" sz="900" b="1" kern="0">
                <a:solidFill>
                  <a:srgbClr val="FFFFFF">
                    <a:lumMod val="95000"/>
                  </a:srgbClr>
                </a:solidFill>
                <a:latin typeface="Arial"/>
                <a:cs typeface="Arial"/>
                <a:sym typeface="Arial"/>
              </a:rPr>
              <a:t>06 60 46 48 85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607" y="1988925"/>
            <a:ext cx="596418" cy="694825"/>
          </a:xfrm>
          <a:prstGeom prst="ellipse">
            <a:avLst/>
          </a:prstGeom>
          <a:ln>
            <a:noFill/>
          </a:ln>
          <a:effectLst/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047" r="12760"/>
          <a:stretch/>
        </p:blipFill>
        <p:spPr>
          <a:xfrm>
            <a:off x="844172" y="2778498"/>
            <a:ext cx="550446" cy="713077"/>
          </a:xfrm>
          <a:prstGeom prst="ellipse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548995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BE4D8-BFFF-69F2-8C3A-9FFD0AFC7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817556-91BD-5E0C-323F-0AA609723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B95A73-A89A-4BC7-8564-4CF1D1DD2F51}" type="slidenum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0304D0-A250-DE56-6F2A-EE0F90147C4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D6B99F-0218-44BB-97E7-F7FCF7E48779}" type="datetime1">
              <a:rPr kumimoji="0" lang="fr-FR" sz="800" b="0" i="0" u="none" strike="noStrike" kern="1200" cap="none" spc="0" normalizeH="0" baseline="0" noProof="0" smtClean="0">
                <a:ln>
                  <a:noFill/>
                </a:ln>
                <a:solidFill>
                  <a:srgbClr val="93ACB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16/01/2025</a:t>
            </a:fld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3ACB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2ACA94F-7DD7-3335-1E3E-9784947219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00" b="0" i="0" u="none" strike="noStrike" kern="1200" cap="none" spc="0" normalizeH="0" baseline="0" noProof="0">
              <a:ln>
                <a:noFill/>
              </a:ln>
              <a:solidFill>
                <a:srgbClr val="93ACB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5C03CD6-06CC-70CE-9917-51F2F0C72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44"/>
          <a:stretch/>
        </p:blipFill>
        <p:spPr bwMode="auto">
          <a:xfrm>
            <a:off x="919723" y="2543068"/>
            <a:ext cx="2415496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334ADE-6F2C-307A-10B9-9973E8932C63}"/>
              </a:ext>
            </a:extLst>
          </p:cNvPr>
          <p:cNvSpPr/>
          <p:nvPr/>
        </p:nvSpPr>
        <p:spPr>
          <a:xfrm>
            <a:off x="1220117" y="2543068"/>
            <a:ext cx="298633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90FEA98-CE19-706B-233E-B33C34D8F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128" y="2045873"/>
            <a:ext cx="2415496" cy="133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èche droite 8">
            <a:extLst>
              <a:ext uri="{FF2B5EF4-FFF2-40B4-BE49-F238E27FC236}">
                <a16:creationId xmlns:a16="http://schemas.microsoft.com/office/drawing/2014/main" id="{61ADFCDB-416B-2821-D1F1-78283D291845}"/>
              </a:ext>
            </a:extLst>
          </p:cNvPr>
          <p:cNvSpPr/>
          <p:nvPr/>
        </p:nvSpPr>
        <p:spPr>
          <a:xfrm>
            <a:off x="3885558" y="2563588"/>
            <a:ext cx="606480" cy="298610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7918637-39B8-D5E8-61B6-91B28C0BA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42526"/>
            <a:ext cx="7521262" cy="702071"/>
          </a:xfrm>
        </p:spPr>
        <p:txBody>
          <a:bodyPr/>
          <a:lstStyle/>
          <a:p>
            <a:r>
              <a:rPr lang="fr-FR"/>
              <a:t>Des questions ?</a:t>
            </a:r>
          </a:p>
        </p:txBody>
      </p:sp>
      <p:sp>
        <p:nvSpPr>
          <p:cNvPr id="2" name="ZoneTexte 1">
            <a:hlinkClick r:id="rId4" action="ppaction://hlinksldjump"/>
            <a:extLst>
              <a:ext uri="{FF2B5EF4-FFF2-40B4-BE49-F238E27FC236}">
                <a16:creationId xmlns:a16="http://schemas.microsoft.com/office/drawing/2014/main" id="{81ED311D-B9BE-FF56-163B-29E688A2C861}"/>
              </a:ext>
            </a:extLst>
          </p:cNvPr>
          <p:cNvSpPr txBox="1"/>
          <p:nvPr/>
        </p:nvSpPr>
        <p:spPr>
          <a:xfrm>
            <a:off x="7405436" y="4457169"/>
            <a:ext cx="1197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Annexes </a:t>
            </a:r>
          </a:p>
        </p:txBody>
      </p:sp>
      <p:pic>
        <p:nvPicPr>
          <p:cNvPr id="10" name="Graphique 9" descr="Jouer contour">
            <a:extLst>
              <a:ext uri="{FF2B5EF4-FFF2-40B4-BE49-F238E27FC236}">
                <a16:creationId xmlns:a16="http://schemas.microsoft.com/office/drawing/2014/main" id="{93134FAB-9688-E9FA-460B-D1FB9893EA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09511" y="4557588"/>
            <a:ext cx="240178" cy="24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21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D9C33E-1D01-704B-83CE-7D432090DC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Introduction &amp; présentation du rapport</a:t>
            </a:r>
            <a:endParaRPr lang="en-GB"/>
          </a:p>
        </p:txBody>
      </p:sp>
      <p:sp>
        <p:nvSpPr>
          <p:cNvPr id="7" name="Sous-titre 6">
            <a:extLst>
              <a:ext uri="{FF2B5EF4-FFF2-40B4-BE49-F238E27FC236}">
                <a16:creationId xmlns:a16="http://schemas.microsoft.com/office/drawing/2014/main" id="{0AF1552E-C496-DF9E-7B11-BAB1094FF9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B22161-5998-8640-8C58-FFC3DDF8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4552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242CF9-C67E-CE80-E5C1-4EF07BA31C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Synthèse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AC9B196-1583-01EA-B31D-907161CD54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4821B4-1BB5-F642-998D-6A1D6DD0B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EAEFA-F039-4F72-AFB1-EE92198D6C33}" type="datetime1">
              <a:rPr lang="fr-FR" smtClean="0"/>
              <a:t>16/01/2025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1781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04266A-FA4E-54A7-D738-33456F90A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05979"/>
            <a:ext cx="7239001" cy="437965"/>
          </a:xfrm>
        </p:spPr>
        <p:txBody>
          <a:bodyPr/>
          <a:lstStyle/>
          <a:p>
            <a:r>
              <a:rPr lang="fr-FR"/>
              <a:t>Les PAC : une solution rentable adaptée à un contexte industriel pour une production de chaleur bas carbone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623DCC-9631-4618-E884-5584ABF43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87630" y="4963071"/>
            <a:ext cx="514400" cy="144000"/>
          </a:xfrm>
        </p:spPr>
        <p:txBody>
          <a:bodyPr/>
          <a:lstStyle/>
          <a:p>
            <a:fld id="{36B95A73-A89A-4BC7-8564-4CF1D1DD2F51}" type="slidenum">
              <a:rPr lang="fr-FR" smtClean="0"/>
              <a:pPr/>
              <a:t>61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C7560-0BCB-FC10-6512-B4D3E78D5F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E7BE59A-B24A-EDA2-2193-131A307D1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7FAD15C-F1C0-687D-3977-C3008BFBB0E6}"/>
              </a:ext>
            </a:extLst>
          </p:cNvPr>
          <p:cNvSpPr txBox="1"/>
          <p:nvPr/>
        </p:nvSpPr>
        <p:spPr>
          <a:xfrm>
            <a:off x="827584" y="1035628"/>
            <a:ext cx="779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Une solution qui permet de valoriser des calories et de réduire la consommation d’énergie soutirée du réseau et d’éviter des émissions de CO</a:t>
            </a:r>
            <a:r>
              <a:rPr lang="fr-FR" sz="1400" baseline="-25000"/>
              <a:t>2</a:t>
            </a:r>
            <a:r>
              <a:rPr lang="fr-FR" sz="1400"/>
              <a:t>.</a:t>
            </a:r>
            <a:endParaRPr lang="en-GB" sz="140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EDC2E99-8DC2-451D-2C77-312B715947C1}"/>
              </a:ext>
            </a:extLst>
          </p:cNvPr>
          <p:cNvSpPr txBox="1"/>
          <p:nvPr/>
        </p:nvSpPr>
        <p:spPr>
          <a:xfrm>
            <a:off x="827584" y="2286094"/>
            <a:ext cx="779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Les systèmes PAC présentent des rentabilités pertinentes lorsqu'il y a une utilisation intensive de la chaleur (+ de 3000 h/an) et des puissances élevées ( + de 1 MW).</a:t>
            </a:r>
            <a:endParaRPr lang="en-GB" sz="140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51B0A2-5074-6459-0872-6A87ADBEAA30}"/>
              </a:ext>
            </a:extLst>
          </p:cNvPr>
          <p:cNvSpPr txBox="1"/>
          <p:nvPr/>
        </p:nvSpPr>
        <p:spPr>
          <a:xfrm>
            <a:off x="827584" y="2911327"/>
            <a:ext cx="779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Un coût de l’électricité modéré et la possibilité de valoriser le CO</a:t>
            </a:r>
            <a:r>
              <a:rPr lang="fr-FR" sz="1400" baseline="-25000"/>
              <a:t>2</a:t>
            </a:r>
            <a:r>
              <a:rPr lang="fr-FR" sz="1400"/>
              <a:t> via des systèmes comme l’ETS accroît la rentabilité du projet.</a:t>
            </a:r>
            <a:endParaRPr lang="en-GB" sz="140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FD29CD-B095-97D5-09F1-CF4A916034CF}"/>
              </a:ext>
            </a:extLst>
          </p:cNvPr>
          <p:cNvSpPr txBox="1"/>
          <p:nvPr/>
        </p:nvSpPr>
        <p:spPr>
          <a:xfrm>
            <a:off x="827584" y="3536560"/>
            <a:ext cx="779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L’absence de PAC permettant de valoriser de la chaleur à des hauts niveaux de température disponible avec un COP pertinent ainsi que la complexité des projets sont des freins récurrents.</a:t>
            </a:r>
            <a:endParaRPr lang="en-GB" sz="140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D3AF80C-E9E2-A398-D0F3-9FC7480DDC24}"/>
              </a:ext>
            </a:extLst>
          </p:cNvPr>
          <p:cNvSpPr txBox="1"/>
          <p:nvPr/>
        </p:nvSpPr>
        <p:spPr>
          <a:xfrm>
            <a:off x="827584" y="4161793"/>
            <a:ext cx="779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L’espace disponible sur le site et une fiabilité incertaine par rapport à une chaudière gaz freinent également le déploiement des PAC.</a:t>
            </a:r>
            <a:endParaRPr lang="en-GB" sz="140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0CEF397-EA65-2C66-17F2-F8443FAF0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754835"/>
            <a:ext cx="335272" cy="33527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B436B06-3F82-987B-65AD-110B34614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300" y="3623560"/>
            <a:ext cx="346506" cy="33527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C28C2E-21A2-1B30-6C0B-F3BC7466FEE1}"/>
              </a:ext>
            </a:extLst>
          </p:cNvPr>
          <p:cNvGrpSpPr/>
          <p:nvPr/>
        </p:nvGrpSpPr>
        <p:grpSpPr>
          <a:xfrm>
            <a:off x="194806" y="974192"/>
            <a:ext cx="545476" cy="434377"/>
            <a:chOff x="260322" y="1053578"/>
            <a:chExt cx="545476" cy="434377"/>
          </a:xfrm>
        </p:grpSpPr>
        <p:pic>
          <p:nvPicPr>
            <p:cNvPr id="21" name="Picture 20" descr="les inconvénients ">
              <a:extLst>
                <a:ext uri="{FF2B5EF4-FFF2-40B4-BE49-F238E27FC236}">
                  <a16:creationId xmlns:a16="http://schemas.microsoft.com/office/drawing/2014/main" id="{6E55C045-A9A5-CCFB-BA7A-F9BB3E3B11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424363" y="1106520"/>
              <a:ext cx="381435" cy="3814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B42300A-937C-2E25-B7D6-9A5244C3284A}"/>
                </a:ext>
              </a:extLst>
            </p:cNvPr>
            <p:cNvSpPr/>
            <p:nvPr/>
          </p:nvSpPr>
          <p:spPr>
            <a:xfrm>
              <a:off x="260322" y="1053578"/>
              <a:ext cx="346506" cy="2288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4" name="Image 23">
            <a:extLst>
              <a:ext uri="{FF2B5EF4-FFF2-40B4-BE49-F238E27FC236}">
                <a16:creationId xmlns:a16="http://schemas.microsoft.com/office/drawing/2014/main" id="{39F9B46B-282B-9580-EAAC-0A63170525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92" y="2400562"/>
            <a:ext cx="324936" cy="33177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6" name="Picture 8" descr="désaccord ">
            <a:extLst>
              <a:ext uri="{FF2B5EF4-FFF2-40B4-BE49-F238E27FC236}">
                <a16:creationId xmlns:a16="http://schemas.microsoft.com/office/drawing/2014/main" id="{4E62A213-E208-984B-FB79-9BCD18BEE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110" y="4285002"/>
            <a:ext cx="277450" cy="27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F81F07A-FD7C-0D6F-E5DD-180D15367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664" y="2982156"/>
            <a:ext cx="331778" cy="33177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CE2FDF-C140-B6F3-8C0F-F7AA6248C111}"/>
              </a:ext>
            </a:extLst>
          </p:cNvPr>
          <p:cNvSpPr txBox="1"/>
          <p:nvPr/>
        </p:nvSpPr>
        <p:spPr>
          <a:xfrm>
            <a:off x="827584" y="1660861"/>
            <a:ext cx="7578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Les PAC sont adaptées à des industriels ayant des besoins de chaleur entre 40 et 120 °C adossés à une source de chaleur fatale et/ou un potentiel en énergies renouvelables.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85269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AA70EF-0644-087F-22DD-CCB4D575D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Démarche et recommandations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0117FD-8414-C921-71AB-217505E02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62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4FD22FD-F6F9-AE59-3C07-A510FA79883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F43830-B5AC-49F8-FD5E-901331D5CC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FBF63A-A758-4EA7-A5DF-30E8ADD896E9}"/>
              </a:ext>
            </a:extLst>
          </p:cNvPr>
          <p:cNvSpPr txBox="1"/>
          <p:nvPr/>
        </p:nvSpPr>
        <p:spPr>
          <a:xfrm>
            <a:off x="894264" y="3786182"/>
            <a:ext cx="7792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Développer une solution contractuelle pour sécuriser le prix de l’électricité</a:t>
            </a:r>
            <a:endParaRPr lang="en-GB" sz="140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B5A9639-17E2-EEBE-B0E4-34644853D4C5}"/>
              </a:ext>
            </a:extLst>
          </p:cNvPr>
          <p:cNvSpPr txBox="1"/>
          <p:nvPr/>
        </p:nvSpPr>
        <p:spPr>
          <a:xfrm>
            <a:off x="600894" y="3426421"/>
            <a:ext cx="7792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/>
              <a:t>Décideurs publics</a:t>
            </a:r>
            <a:endParaRPr lang="en-GB" sz="1400" b="1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F247A00-CEF4-E712-F5DE-BBE38B73463A}"/>
              </a:ext>
            </a:extLst>
          </p:cNvPr>
          <p:cNvSpPr txBox="1"/>
          <p:nvPr/>
        </p:nvSpPr>
        <p:spPr>
          <a:xfrm>
            <a:off x="930059" y="4154108"/>
            <a:ext cx="7792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Elargir le champ des technologies subventionnées</a:t>
            </a:r>
            <a:endParaRPr lang="en-GB" sz="140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A8465D-987D-D5D4-E5C9-49A94D361F38}"/>
              </a:ext>
            </a:extLst>
          </p:cNvPr>
          <p:cNvSpPr txBox="1"/>
          <p:nvPr/>
        </p:nvSpPr>
        <p:spPr>
          <a:xfrm>
            <a:off x="930059" y="4540679"/>
            <a:ext cx="7792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Proposer des formations et des sensibilisations à l’implantation des PAC dans l’industrie</a:t>
            </a:r>
            <a:endParaRPr lang="en-GB" sz="140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FFBD51F-543D-D8B2-5860-6111CCB8AE0B}"/>
              </a:ext>
            </a:extLst>
          </p:cNvPr>
          <p:cNvSpPr txBox="1"/>
          <p:nvPr/>
        </p:nvSpPr>
        <p:spPr>
          <a:xfrm>
            <a:off x="625426" y="763156"/>
            <a:ext cx="7768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/>
              <a:t>Industriels</a:t>
            </a:r>
            <a:endParaRPr lang="en-GB" sz="1400" b="1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613EFD-D83E-AE13-CF2B-3A1A9D65325E}"/>
              </a:ext>
            </a:extLst>
          </p:cNvPr>
          <p:cNvSpPr txBox="1"/>
          <p:nvPr/>
        </p:nvSpPr>
        <p:spPr>
          <a:xfrm>
            <a:off x="600894" y="1089750"/>
            <a:ext cx="779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 1 . Quantifier la puissance cible, le temps d’utilisation, la température, la localisation et la typologie du ou des besoin(s) en chaleur</a:t>
            </a:r>
            <a:endParaRPr lang="en-GB" sz="140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6FA49E5-9403-83C1-1F1F-F5207EFE6130}"/>
              </a:ext>
            </a:extLst>
          </p:cNvPr>
          <p:cNvSpPr txBox="1"/>
          <p:nvPr/>
        </p:nvSpPr>
        <p:spPr>
          <a:xfrm>
            <a:off x="600894" y="1692568"/>
            <a:ext cx="7792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 2 . Clarifier les objectifs du site sur les sujets énergie et carbone</a:t>
            </a:r>
            <a:endParaRPr lang="en-GB" sz="140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0046288-6C7C-BC8D-1480-B3A53DEA94D8}"/>
              </a:ext>
            </a:extLst>
          </p:cNvPr>
          <p:cNvSpPr txBox="1"/>
          <p:nvPr/>
        </p:nvSpPr>
        <p:spPr>
          <a:xfrm>
            <a:off x="600894" y="2079943"/>
            <a:ext cx="7792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 3 . Identifier et quantifier les sources froides disponibles sur le site </a:t>
            </a:r>
            <a:endParaRPr lang="en-GB" sz="140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2558C63-EDA8-E4A5-8F15-99E2F278A0A4}"/>
              </a:ext>
            </a:extLst>
          </p:cNvPr>
          <p:cNvSpPr txBox="1"/>
          <p:nvPr/>
        </p:nvSpPr>
        <p:spPr>
          <a:xfrm>
            <a:off x="600894" y="2467318"/>
            <a:ext cx="7792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 4 . Identifier les puissances disponibles sur les sources froides de chaleur, les transformateurs en place et le réseau électrique</a:t>
            </a:r>
            <a:endParaRPr lang="en-GB" sz="140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C6AF0DA-A65D-11D5-F3A6-A5A7D0E16F25}"/>
              </a:ext>
            </a:extLst>
          </p:cNvPr>
          <p:cNvSpPr txBox="1"/>
          <p:nvPr/>
        </p:nvSpPr>
        <p:spPr>
          <a:xfrm>
            <a:off x="597878" y="3070135"/>
            <a:ext cx="7792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/>
              <a:t> 5 . Identifier des espaces d’implantation</a:t>
            </a:r>
            <a:endParaRPr lang="en-GB" sz="140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F0DDD5BA-ACD5-EC0C-010D-A6332BDF916B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332" y="611791"/>
            <a:ext cx="490400" cy="521574"/>
          </a:xfrm>
          <a:prstGeom prst="rect">
            <a:avLst/>
          </a:prstGeom>
        </p:spPr>
      </p:pic>
      <p:pic>
        <p:nvPicPr>
          <p:cNvPr id="27" name="Picture 2" descr="groupe ">
            <a:extLst>
              <a:ext uri="{FF2B5EF4-FFF2-40B4-BE49-F238E27FC236}">
                <a16:creationId xmlns:a16="http://schemas.microsoft.com/office/drawing/2014/main" id="{1E3C094E-1D81-4883-0199-CF340A06B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74" y="3397746"/>
            <a:ext cx="336452" cy="33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09F8985-515D-5365-EE1A-AF6FDC84A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158" y="3754032"/>
            <a:ext cx="254812" cy="25481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67DE1E5-E028-9373-3401-7FE0EB688F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158" y="4514584"/>
            <a:ext cx="308154" cy="30815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F601C92-97D6-29BC-C6BD-79F9243271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430" y="4155499"/>
            <a:ext cx="308154" cy="2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754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FA050-4D88-133A-5A4C-4EEC0DA31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E5F143-6087-8F40-D603-821D0FF6E7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63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ACD0E9-D08E-03EF-2DCC-049C042651C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FD6B99F-0218-44BB-97E7-F7FCF7E48779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2B7558-EC44-08F1-B21F-3F537E375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53FA5BB-1F72-97B9-67D1-9114665EB9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644"/>
          <a:stretch/>
        </p:blipFill>
        <p:spPr bwMode="auto">
          <a:xfrm>
            <a:off x="919723" y="2543068"/>
            <a:ext cx="2415496" cy="351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FB8B1B3-B365-941C-06CF-D4323E3E15ED}"/>
              </a:ext>
            </a:extLst>
          </p:cNvPr>
          <p:cNvSpPr/>
          <p:nvPr/>
        </p:nvSpPr>
        <p:spPr>
          <a:xfrm>
            <a:off x="1220117" y="2543068"/>
            <a:ext cx="298633" cy="351105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CE5EAEC-042E-05D3-E9D0-C8394DC0B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128" y="2045873"/>
            <a:ext cx="2415496" cy="133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lèche droite 8">
            <a:extLst>
              <a:ext uri="{FF2B5EF4-FFF2-40B4-BE49-F238E27FC236}">
                <a16:creationId xmlns:a16="http://schemas.microsoft.com/office/drawing/2014/main" id="{A95880DE-721D-5346-635F-C1AF8867CBB4}"/>
              </a:ext>
            </a:extLst>
          </p:cNvPr>
          <p:cNvSpPr/>
          <p:nvPr/>
        </p:nvSpPr>
        <p:spPr>
          <a:xfrm>
            <a:off x="3885558" y="2563588"/>
            <a:ext cx="606480" cy="298610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95CFC3B-B152-13F2-7770-C9EB98156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42526"/>
            <a:ext cx="7521262" cy="702071"/>
          </a:xfrm>
        </p:spPr>
        <p:txBody>
          <a:bodyPr/>
          <a:lstStyle/>
          <a:p>
            <a:r>
              <a:rPr lang="fr-FR"/>
              <a:t>Des questions ?</a:t>
            </a:r>
          </a:p>
        </p:txBody>
      </p:sp>
    </p:spTree>
    <p:extLst>
      <p:ext uri="{BB962C8B-B14F-4D97-AF65-F5344CB8AC3E}">
        <p14:creationId xmlns:p14="http://schemas.microsoft.com/office/powerpoint/2010/main" val="89466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9A453A-BF7A-DCCE-F167-6916BC805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9417"/>
            <a:ext cx="7772400" cy="655998"/>
          </a:xfrm>
        </p:spPr>
        <p:txBody>
          <a:bodyPr/>
          <a:lstStyle/>
          <a:p>
            <a:r>
              <a:rPr lang="fr-FR"/>
              <a:t>Merci pour votre attention !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854F00-9C8C-8DAC-A010-DFA12CD35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3" y="1030259"/>
            <a:ext cx="2554287" cy="601691"/>
          </a:xfrm>
        </p:spPr>
        <p:txBody>
          <a:bodyPr/>
          <a:lstStyle/>
          <a:p>
            <a:r>
              <a:rPr lang="fr-FR" sz="1800"/>
              <a:t>Prochains rendez-vous ALLICE :</a:t>
            </a:r>
          </a:p>
        </p:txBody>
      </p:sp>
      <p:pic>
        <p:nvPicPr>
          <p:cNvPr id="64" name="Image 63">
            <a:extLst>
              <a:ext uri="{FF2B5EF4-FFF2-40B4-BE49-F238E27FC236}">
                <a16:creationId xmlns:a16="http://schemas.microsoft.com/office/drawing/2014/main" id="{7768A156-0B70-C3AE-DA53-BE781BAE0C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9953"/>
          <a:stretch/>
        </p:blipFill>
        <p:spPr>
          <a:xfrm>
            <a:off x="467544" y="1969245"/>
            <a:ext cx="6739467" cy="1814881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55026021-71DE-D7A2-F700-D64A54AE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52" t="47571" r="57184"/>
          <a:stretch/>
        </p:blipFill>
        <p:spPr>
          <a:xfrm>
            <a:off x="7207011" y="1821232"/>
            <a:ext cx="1396017" cy="196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606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1D7F6-178D-F467-7764-39FE32BA4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1B2915-EC86-8CEC-5ABC-CBBA825D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29417"/>
            <a:ext cx="7772400" cy="655998"/>
          </a:xfrm>
        </p:spPr>
        <p:txBody>
          <a:bodyPr/>
          <a:lstStyle/>
          <a:p>
            <a:r>
              <a:rPr lang="fr-FR"/>
              <a:t>Merci pour votre attention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344FA4-1C4A-C744-4870-79AEBD9B0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087" y="1110289"/>
            <a:ext cx="3658202" cy="3663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39352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6D1B90-C39B-288B-0B9E-5AA76609686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29650" y="4967288"/>
            <a:ext cx="514350" cy="144462"/>
          </a:xfrm>
        </p:spPr>
        <p:txBody>
          <a:bodyPr/>
          <a:lstStyle/>
          <a:p>
            <a:fld id="{36B95A73-A89A-4BC7-8564-4CF1D1DD2F51}" type="slidenum">
              <a:rPr lang="fr-FR" smtClean="0"/>
              <a:pPr/>
              <a:t>66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74AE039-F5DD-95F5-9E26-BF0D4DCFEC21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4967288"/>
            <a:ext cx="719138" cy="144462"/>
          </a:xfrm>
        </p:spPr>
        <p:txBody>
          <a:bodyPr/>
          <a:lstStyle/>
          <a:p>
            <a:fld id="{AFD6B99F-0218-44BB-97E7-F7FCF7E48779}" type="datetime1">
              <a:rPr lang="fr-FR" smtClean="0"/>
              <a:t>16/01/2025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4794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7"/>
          <p:cNvSpPr txBox="1">
            <a:spLocks noGrp="1"/>
          </p:cNvSpPr>
          <p:nvPr>
            <p:ph type="title"/>
          </p:nvPr>
        </p:nvSpPr>
        <p:spPr>
          <a:xfrm>
            <a:off x="3171776" y="1862572"/>
            <a:ext cx="5559600" cy="10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b" anchorCtr="0">
            <a:noAutofit/>
          </a:bodyPr>
          <a:lstStyle/>
          <a:p>
            <a:pPr>
              <a:buSzPts val="990"/>
            </a:pPr>
            <a:r>
              <a:rPr lang="fr-FR" sz="2700" b="1"/>
              <a:t>Annexes</a:t>
            </a:r>
            <a:endParaRPr sz="2700"/>
          </a:p>
        </p:txBody>
      </p:sp>
      <p:sp>
        <p:nvSpPr>
          <p:cNvPr id="221" name="Google Shape;221;p7"/>
          <p:cNvSpPr txBox="1">
            <a:spLocks noGrp="1"/>
          </p:cNvSpPr>
          <p:nvPr>
            <p:ph type="body" idx="2"/>
          </p:nvPr>
        </p:nvSpPr>
        <p:spPr>
          <a:xfrm>
            <a:off x="601267" y="1270365"/>
            <a:ext cx="2430000" cy="2430000"/>
          </a:xfrm>
          <a:prstGeom prst="rect">
            <a:avLst/>
          </a:prstGeom>
          <a:solidFill>
            <a:srgbClr val="1057C8"/>
          </a:solidFill>
          <a:ln>
            <a:noFill/>
          </a:ln>
        </p:spPr>
        <p:txBody>
          <a:bodyPr spcFirstLastPara="1" wrap="square" lIns="91425" tIns="45694" rIns="91425" bIns="45694" anchor="ctr" anchorCtr="0">
            <a:normAutofit/>
          </a:bodyPr>
          <a:lstStyle/>
          <a:p>
            <a:pPr marL="0" indent="0"/>
            <a:r>
              <a:rPr lang="fr-FR">
                <a:latin typeface="Work Sans" panose="020B0604020202020204" charset="0"/>
              </a:rPr>
              <a:t>2</a:t>
            </a:r>
            <a:endParaRPr>
              <a:latin typeface="Work Sans" panose="020B0604020202020204" charset="0"/>
            </a:endParaRPr>
          </a:p>
        </p:txBody>
      </p:sp>
      <p:sp>
        <p:nvSpPr>
          <p:cNvPr id="222" name="Google Shape;222;p7"/>
          <p:cNvSpPr txBox="1">
            <a:spLocks noGrp="1"/>
          </p:cNvSpPr>
          <p:nvPr>
            <p:ph type="sldNum" idx="12"/>
          </p:nvPr>
        </p:nvSpPr>
        <p:spPr>
          <a:xfrm>
            <a:off x="6886173" y="4752095"/>
            <a:ext cx="1987800" cy="1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defTabSz="685800"/>
            <a:fld id="{00000000-1234-1234-1234-123412341234}" type="slidenum">
              <a:rPr lang="fr-FR" kern="0"/>
              <a:pPr defTabSz="685800"/>
              <a:t>67</a:t>
            </a:fld>
            <a:endParaRPr kern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"/>
          <p:cNvSpPr txBox="1">
            <a:spLocks noGrp="1"/>
          </p:cNvSpPr>
          <p:nvPr>
            <p:ph type="title"/>
          </p:nvPr>
        </p:nvSpPr>
        <p:spPr>
          <a:xfrm>
            <a:off x="296991" y="209036"/>
            <a:ext cx="8550000" cy="2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fr-FR" sz="2100" b="0">
                <a:latin typeface="Work Sans" panose="020B0604020202020204" charset="0"/>
              </a:rPr>
              <a:t>Le </a:t>
            </a:r>
            <a:r>
              <a:rPr lang="fr-FR" sz="2100" b="0" err="1">
                <a:latin typeface="Work Sans" panose="020B0604020202020204" charset="0"/>
              </a:rPr>
              <a:t>transcritique</a:t>
            </a:r>
            <a:r>
              <a:rPr lang="fr-FR" sz="2100" b="0">
                <a:latin typeface="Work Sans" panose="020B0604020202020204" charset="0"/>
              </a:rPr>
              <a:t>, une idée géniale</a:t>
            </a:r>
            <a:endParaRPr sz="2100" b="0">
              <a:latin typeface="Work Sans" panose="020B0604020202020204" charset="0"/>
            </a:endParaRPr>
          </a:p>
        </p:txBody>
      </p:sp>
      <p:grpSp>
        <p:nvGrpSpPr>
          <p:cNvPr id="279" name="Google Shape;279;p11"/>
          <p:cNvGrpSpPr/>
          <p:nvPr/>
        </p:nvGrpSpPr>
        <p:grpSpPr>
          <a:xfrm>
            <a:off x="389571" y="813164"/>
            <a:ext cx="3810954" cy="2981763"/>
            <a:chOff x="1470945" y="2115121"/>
            <a:chExt cx="4581226" cy="3682594"/>
          </a:xfrm>
        </p:grpSpPr>
        <p:sp>
          <p:nvSpPr>
            <p:cNvPr id="280" name="Google Shape;280;p11"/>
            <p:cNvSpPr/>
            <p:nvPr/>
          </p:nvSpPr>
          <p:spPr>
            <a:xfrm>
              <a:off x="2928278" y="3028806"/>
              <a:ext cx="2241550" cy="1085850"/>
            </a:xfrm>
            <a:custGeom>
              <a:avLst/>
              <a:gdLst/>
              <a:ahLst/>
              <a:cxnLst/>
              <a:rect l="l" t="t" r="r" b="b"/>
              <a:pathLst>
                <a:path w="2241550" h="1085850" extrusionOk="0">
                  <a:moveTo>
                    <a:pt x="12700" y="711200"/>
                  </a:moveTo>
                  <a:lnTo>
                    <a:pt x="0" y="1085850"/>
                  </a:lnTo>
                  <a:lnTo>
                    <a:pt x="2133600" y="635000"/>
                  </a:lnTo>
                  <a:lnTo>
                    <a:pt x="2146300" y="603250"/>
                  </a:lnTo>
                  <a:lnTo>
                    <a:pt x="2241550" y="0"/>
                  </a:lnTo>
                  <a:lnTo>
                    <a:pt x="1651000" y="717550"/>
                  </a:lnTo>
                  <a:lnTo>
                    <a:pt x="12700" y="711200"/>
                  </a:lnTo>
                  <a:close/>
                </a:path>
              </a:pathLst>
            </a:custGeom>
            <a:solidFill>
              <a:srgbClr val="BFBFBF"/>
            </a:solidFill>
            <a:ln w="3810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 defTabSz="6858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1"/>
            <p:cNvSpPr txBox="1"/>
            <p:nvPr/>
          </p:nvSpPr>
          <p:spPr>
            <a:xfrm>
              <a:off x="1989271" y="2115121"/>
              <a:ext cx="4062900" cy="37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1200" b="1" kern="0">
                  <a:solidFill>
                    <a:srgbClr val="001A70"/>
                  </a:solidFill>
                  <a:latin typeface="Arial"/>
                  <a:ea typeface="Arial"/>
                  <a:cs typeface="Arial"/>
                  <a:sym typeface="Arial"/>
                </a:rPr>
                <a:t>CYCLE « CLASSIQUE »</a:t>
              </a:r>
              <a:endParaRPr sz="11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685800">
                <a:lnSpc>
                  <a:spcPct val="90000"/>
                </a:lnSpc>
                <a:buClr>
                  <a:srgbClr val="000000"/>
                </a:buClr>
              </a:pPr>
              <a:endParaRPr sz="800" b="1" kern="0">
                <a:solidFill>
                  <a:srgbClr val="001A7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1200" b="1" kern="0">
                  <a:solidFill>
                    <a:srgbClr val="001A70"/>
                  </a:solidFill>
                  <a:latin typeface="Arial"/>
                  <a:ea typeface="Arial"/>
                  <a:cs typeface="Arial"/>
                  <a:sym typeface="Arial"/>
                </a:rPr>
                <a:t>EVAPORATION / CONDENSATION DU FLUIDE FRIGORIGÈNE</a:t>
              </a:r>
              <a:endParaRPr sz="1200" b="1" kern="0">
                <a:solidFill>
                  <a:srgbClr val="001A7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82" name="Google Shape;282;p11"/>
            <p:cNvCxnSpPr/>
            <p:nvPr/>
          </p:nvCxnSpPr>
          <p:spPr>
            <a:xfrm>
              <a:off x="2917514" y="3734751"/>
              <a:ext cx="0" cy="720000"/>
            </a:xfrm>
            <a:prstGeom prst="straightConnector1">
              <a:avLst/>
            </a:prstGeom>
            <a:noFill/>
            <a:ln w="31750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3" name="Google Shape;283;p11"/>
            <p:cNvCxnSpPr/>
            <p:nvPr/>
          </p:nvCxnSpPr>
          <p:spPr>
            <a:xfrm rot="10800000">
              <a:off x="2905556" y="3719828"/>
              <a:ext cx="1628700" cy="0"/>
            </a:xfrm>
            <a:prstGeom prst="straightConnector1">
              <a:avLst/>
            </a:prstGeom>
            <a:noFill/>
            <a:ln w="31750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4" name="Google Shape;284;p11"/>
            <p:cNvCxnSpPr>
              <a:endCxn id="285" idx="10"/>
            </p:cNvCxnSpPr>
            <p:nvPr/>
          </p:nvCxnSpPr>
          <p:spPr>
            <a:xfrm flipH="1">
              <a:off x="4561462" y="2992387"/>
              <a:ext cx="622200" cy="756900"/>
            </a:xfrm>
            <a:prstGeom prst="straightConnector1">
              <a:avLst/>
            </a:prstGeom>
            <a:noFill/>
            <a:ln w="31750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85" name="Google Shape;285;p11"/>
            <p:cNvSpPr/>
            <p:nvPr/>
          </p:nvSpPr>
          <p:spPr>
            <a:xfrm>
              <a:off x="2290425" y="2910249"/>
              <a:ext cx="3134535" cy="2580202"/>
            </a:xfrm>
            <a:custGeom>
              <a:avLst/>
              <a:gdLst/>
              <a:ahLst/>
              <a:cxnLst/>
              <a:rect l="l" t="t" r="r" b="b"/>
              <a:pathLst>
                <a:path w="3223172" h="3118069" extrusionOk="0">
                  <a:moveTo>
                    <a:pt x="0" y="3083035"/>
                  </a:moveTo>
                  <a:cubicBezTo>
                    <a:pt x="32406" y="2868448"/>
                    <a:pt x="64813" y="2653862"/>
                    <a:pt x="105103" y="2452414"/>
                  </a:cubicBezTo>
                  <a:cubicBezTo>
                    <a:pt x="145393" y="2250966"/>
                    <a:pt x="187435" y="2063531"/>
                    <a:pt x="241738" y="1874345"/>
                  </a:cubicBezTo>
                  <a:cubicBezTo>
                    <a:pt x="296041" y="1685159"/>
                    <a:pt x="366110" y="1480207"/>
                    <a:pt x="430924" y="1317297"/>
                  </a:cubicBezTo>
                  <a:cubicBezTo>
                    <a:pt x="495738" y="1154387"/>
                    <a:pt x="553545" y="1049283"/>
                    <a:pt x="630621" y="896883"/>
                  </a:cubicBezTo>
                  <a:cubicBezTo>
                    <a:pt x="707697" y="744483"/>
                    <a:pt x="818055" y="529021"/>
                    <a:pt x="893379" y="402897"/>
                  </a:cubicBezTo>
                  <a:cubicBezTo>
                    <a:pt x="968703" y="276773"/>
                    <a:pt x="1001986" y="199697"/>
                    <a:pt x="1082565" y="140138"/>
                  </a:cubicBezTo>
                  <a:cubicBezTo>
                    <a:pt x="1163144" y="80579"/>
                    <a:pt x="1270000" y="56055"/>
                    <a:pt x="1376855" y="45545"/>
                  </a:cubicBezTo>
                  <a:cubicBezTo>
                    <a:pt x="1483710" y="35035"/>
                    <a:pt x="1606331" y="0"/>
                    <a:pt x="1723696" y="77076"/>
                  </a:cubicBezTo>
                  <a:cubicBezTo>
                    <a:pt x="1841061" y="154152"/>
                    <a:pt x="1979448" y="352097"/>
                    <a:pt x="2081048" y="508000"/>
                  </a:cubicBezTo>
                  <a:cubicBezTo>
                    <a:pt x="2182648" y="663903"/>
                    <a:pt x="2231696" y="818056"/>
                    <a:pt x="2333296" y="1012497"/>
                  </a:cubicBezTo>
                  <a:cubicBezTo>
                    <a:pt x="2434896" y="1206938"/>
                    <a:pt x="2576786" y="1411890"/>
                    <a:pt x="2690648" y="1674648"/>
                  </a:cubicBezTo>
                  <a:cubicBezTo>
                    <a:pt x="2804510" y="1937407"/>
                    <a:pt x="2932386" y="2361324"/>
                    <a:pt x="3016469" y="2589048"/>
                  </a:cubicBezTo>
                  <a:cubicBezTo>
                    <a:pt x="3100552" y="2816772"/>
                    <a:pt x="3167118" y="2963917"/>
                    <a:pt x="3195145" y="3040993"/>
                  </a:cubicBezTo>
                  <a:cubicBezTo>
                    <a:pt x="3223172" y="3118069"/>
                    <a:pt x="3203903" y="3084786"/>
                    <a:pt x="3184634" y="3051504"/>
                  </a:cubicBezTo>
                </a:path>
              </a:pathLst>
            </a:custGeom>
            <a:noFill/>
            <a:ln w="317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126997" indent="-12700" defTabSz="685800">
                <a:lnSpc>
                  <a:spcPct val="90000"/>
                </a:lnSpc>
                <a:buClr>
                  <a:srgbClr val="000000"/>
                </a:buClr>
              </a:pPr>
              <a:endParaRPr sz="1500" ker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86" name="Google Shape;286;p11"/>
            <p:cNvCxnSpPr/>
            <p:nvPr/>
          </p:nvCxnSpPr>
          <p:spPr>
            <a:xfrm rot="10800000" flipH="1">
              <a:off x="1913275" y="2312894"/>
              <a:ext cx="3900" cy="3321000"/>
            </a:xfrm>
            <a:prstGeom prst="straightConnector1">
              <a:avLst/>
            </a:pr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287" name="Google Shape;287;p11"/>
            <p:cNvCxnSpPr/>
            <p:nvPr/>
          </p:nvCxnSpPr>
          <p:spPr>
            <a:xfrm rot="10800000" flipH="1">
              <a:off x="1917896" y="5612434"/>
              <a:ext cx="3505800" cy="8400"/>
            </a:xfrm>
            <a:prstGeom prst="straightConnector1">
              <a:avLst/>
            </a:prstGeom>
            <a:noFill/>
            <a:ln w="12700" cap="flat" cmpd="sng">
              <a:solidFill>
                <a:schemeClr val="dk2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288" name="Google Shape;288;p11"/>
            <p:cNvSpPr txBox="1"/>
            <p:nvPr/>
          </p:nvSpPr>
          <p:spPr>
            <a:xfrm>
              <a:off x="1614689" y="2221176"/>
              <a:ext cx="501900" cy="342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1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endParaRPr sz="11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1"/>
            <p:cNvSpPr txBox="1"/>
            <p:nvPr/>
          </p:nvSpPr>
          <p:spPr>
            <a:xfrm>
              <a:off x="5490265" y="5455647"/>
              <a:ext cx="251100" cy="342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1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 sz="11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1"/>
            <p:cNvSpPr txBox="1"/>
            <p:nvPr/>
          </p:nvSpPr>
          <p:spPr>
            <a:xfrm>
              <a:off x="5179020" y="4715405"/>
              <a:ext cx="690298" cy="222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vap</a:t>
              </a:r>
              <a:endParaRPr sz="11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1"/>
            <p:cNvSpPr txBox="1"/>
            <p:nvPr/>
          </p:nvSpPr>
          <p:spPr>
            <a:xfrm>
              <a:off x="1864708" y="4715405"/>
              <a:ext cx="684300" cy="222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Liq</a:t>
              </a:r>
              <a:endParaRPr sz="11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2" name="Google Shape;292;p11"/>
            <p:cNvCxnSpPr/>
            <p:nvPr/>
          </p:nvCxnSpPr>
          <p:spPr>
            <a:xfrm>
              <a:off x="2905556" y="4468719"/>
              <a:ext cx="2088000" cy="0"/>
            </a:xfrm>
            <a:prstGeom prst="straightConnector1">
              <a:avLst/>
            </a:prstGeom>
            <a:noFill/>
            <a:ln w="2857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3" name="Google Shape;293;p11"/>
            <p:cNvCxnSpPr/>
            <p:nvPr/>
          </p:nvCxnSpPr>
          <p:spPr>
            <a:xfrm rot="10800000">
              <a:off x="1914044" y="4132182"/>
              <a:ext cx="1003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294" name="Google Shape;294;p11"/>
            <p:cNvSpPr/>
            <p:nvPr/>
          </p:nvSpPr>
          <p:spPr>
            <a:xfrm>
              <a:off x="1473714" y="3993705"/>
              <a:ext cx="301800" cy="24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r>
                <a:rPr lang="fr-FR" sz="800" kern="0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5" name="Google Shape;295;p11"/>
            <p:cNvCxnSpPr/>
            <p:nvPr/>
          </p:nvCxnSpPr>
          <p:spPr>
            <a:xfrm rot="10800000">
              <a:off x="1931291" y="3654086"/>
              <a:ext cx="3196500" cy="30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296" name="Google Shape;296;p11"/>
            <p:cNvSpPr/>
            <p:nvPr/>
          </p:nvSpPr>
          <p:spPr>
            <a:xfrm>
              <a:off x="1481763" y="3504461"/>
              <a:ext cx="301800" cy="24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r>
                <a:rPr lang="fr-FR" sz="800" kern="0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1"/>
            <p:cNvSpPr txBox="1"/>
            <p:nvPr/>
          </p:nvSpPr>
          <p:spPr>
            <a:xfrm>
              <a:off x="3603877" y="4866481"/>
              <a:ext cx="1388400" cy="222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Liq + vap</a:t>
              </a:r>
              <a:endParaRPr sz="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8" name="Google Shape;298;p11"/>
            <p:cNvCxnSpPr/>
            <p:nvPr/>
          </p:nvCxnSpPr>
          <p:spPr>
            <a:xfrm rot="60084" flipH="1">
              <a:off x="1913987" y="2933837"/>
              <a:ext cx="1716562" cy="21602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299" name="Google Shape;299;p11"/>
            <p:cNvSpPr txBox="1"/>
            <p:nvPr/>
          </p:nvSpPr>
          <p:spPr>
            <a:xfrm>
              <a:off x="1504803" y="2781774"/>
              <a:ext cx="484500" cy="222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r>
                <a:rPr lang="fr-FR" sz="800" kern="0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sz="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0" name="Google Shape;300;p11"/>
            <p:cNvCxnSpPr/>
            <p:nvPr/>
          </p:nvCxnSpPr>
          <p:spPr>
            <a:xfrm>
              <a:off x="2905556" y="4335576"/>
              <a:ext cx="2133300" cy="0"/>
            </a:xfrm>
            <a:prstGeom prst="straightConnector1">
              <a:avLst/>
            </a:prstGeom>
            <a:noFill/>
            <a:ln w="31750" cap="flat" cmpd="sng">
              <a:solidFill>
                <a:srgbClr val="F7922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1" name="Google Shape;301;p11"/>
            <p:cNvCxnSpPr/>
            <p:nvPr/>
          </p:nvCxnSpPr>
          <p:spPr>
            <a:xfrm rot="10800000">
              <a:off x="1907972" y="4328747"/>
              <a:ext cx="10038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none" w="sm" len="sm"/>
              <a:tailEnd type="none" w="sm" len="sm"/>
            </a:ln>
          </p:spPr>
        </p:cxnSp>
        <p:sp>
          <p:nvSpPr>
            <p:cNvPr id="302" name="Google Shape;302;p11"/>
            <p:cNvSpPr/>
            <p:nvPr/>
          </p:nvSpPr>
          <p:spPr>
            <a:xfrm>
              <a:off x="1470945" y="4225290"/>
              <a:ext cx="304800" cy="24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</a:t>
              </a:r>
              <a:r>
                <a:rPr lang="fr-FR" sz="800" kern="0" baseline="-25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sz="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3" name="Google Shape;303;p11"/>
            <p:cNvCxnSpPr/>
            <p:nvPr/>
          </p:nvCxnSpPr>
          <p:spPr>
            <a:xfrm rot="10800000" flipH="1">
              <a:off x="4996296" y="2970292"/>
              <a:ext cx="183600" cy="1496700"/>
            </a:xfrm>
            <a:prstGeom prst="straightConnector1">
              <a:avLst/>
            </a:prstGeom>
            <a:noFill/>
            <a:ln w="31750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04" name="Google Shape;304;p11"/>
            <p:cNvSpPr txBox="1"/>
            <p:nvPr/>
          </p:nvSpPr>
          <p:spPr>
            <a:xfrm rot="20842727">
              <a:off x="3407735" y="3889237"/>
              <a:ext cx="1190365" cy="256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900" kern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Fluide réchauffé</a:t>
              </a:r>
              <a:endParaRPr sz="900" ker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5" name="Google Shape;305;p11"/>
            <p:cNvCxnSpPr/>
            <p:nvPr/>
          </p:nvCxnSpPr>
          <p:spPr>
            <a:xfrm rot="10800000" flipH="1">
              <a:off x="2928046" y="3663734"/>
              <a:ext cx="2174400" cy="4716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306" name="Google Shape;306;p11"/>
            <p:cNvSpPr txBox="1"/>
            <p:nvPr/>
          </p:nvSpPr>
          <p:spPr>
            <a:xfrm>
              <a:off x="2855778" y="3675947"/>
              <a:ext cx="1404600" cy="237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Pertes cycle de Carnot</a:t>
              </a:r>
              <a:endParaRPr sz="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1"/>
            <p:cNvSpPr txBox="1"/>
            <p:nvPr/>
          </p:nvSpPr>
          <p:spPr>
            <a:xfrm>
              <a:off x="3355354" y="4442683"/>
              <a:ext cx="1886999" cy="237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800" kern="0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rPr>
                <a:t>Evaporation Fluide Frigorigène </a:t>
              </a:r>
              <a:endParaRPr sz="800" kern="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1"/>
            <p:cNvSpPr txBox="1"/>
            <p:nvPr/>
          </p:nvSpPr>
          <p:spPr>
            <a:xfrm>
              <a:off x="2948779" y="3462371"/>
              <a:ext cx="1983301" cy="237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800" kern="0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rPr>
                <a:t>Condensation Fluide Frigorigène </a:t>
              </a:r>
              <a:endParaRPr sz="800" kern="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1"/>
            <p:cNvSpPr txBox="1"/>
            <p:nvPr/>
          </p:nvSpPr>
          <p:spPr>
            <a:xfrm rot="16721971">
              <a:off x="4550670" y="3841197"/>
              <a:ext cx="896514" cy="2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800" kern="0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rPr>
                <a:t>Compression</a:t>
              </a:r>
              <a:endParaRPr sz="800" kern="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0" name="Google Shape;310;p11"/>
          <p:cNvSpPr txBox="1"/>
          <p:nvPr/>
        </p:nvSpPr>
        <p:spPr>
          <a:xfrm>
            <a:off x="2182716" y="3817184"/>
            <a:ext cx="5060382" cy="715550"/>
          </a:xfrm>
          <a:prstGeom prst="rect">
            <a:avLst/>
          </a:prstGeom>
          <a:solidFill>
            <a:srgbClr val="212A72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 defTabSz="685800">
              <a:buClr>
                <a:srgbClr val="000000"/>
              </a:buClr>
            </a:pPr>
            <a:r>
              <a:rPr lang="fr-FR"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Atteindre les 140°C</a:t>
            </a:r>
            <a:endParaRPr sz="105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>
              <a:buClr>
                <a:srgbClr val="000000"/>
              </a:buClr>
            </a:pPr>
            <a:r>
              <a:rPr lang="fr-FR"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Atteindre un COP &gt; 3,5 avec des </a:t>
            </a:r>
            <a:r>
              <a:rPr lang="fr-FR" sz="2100" kern="0">
                <a:solidFill>
                  <a:srgbClr val="FFFFFF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Δ</a:t>
            </a:r>
            <a:r>
              <a:rPr lang="fr-FR"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 de 70°C</a:t>
            </a:r>
            <a:endParaRPr sz="21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1" name="Google Shape;311;p11"/>
          <p:cNvGrpSpPr/>
          <p:nvPr/>
        </p:nvGrpSpPr>
        <p:grpSpPr>
          <a:xfrm>
            <a:off x="4854399" y="771916"/>
            <a:ext cx="3613339" cy="3046785"/>
            <a:chOff x="6384037" y="2196700"/>
            <a:chExt cx="4332009" cy="3584827"/>
          </a:xfrm>
        </p:grpSpPr>
        <p:sp>
          <p:nvSpPr>
            <p:cNvPr id="312" name="Google Shape;312;p11"/>
            <p:cNvSpPr/>
            <p:nvPr/>
          </p:nvSpPr>
          <p:spPr>
            <a:xfrm>
              <a:off x="7851994" y="3112839"/>
              <a:ext cx="1844754" cy="973217"/>
            </a:xfrm>
            <a:custGeom>
              <a:avLst/>
              <a:gdLst/>
              <a:ahLst/>
              <a:cxnLst/>
              <a:rect l="l" t="t" r="r" b="b"/>
              <a:pathLst>
                <a:path w="1936750" h="947170" extrusionOk="0">
                  <a:moveTo>
                    <a:pt x="0" y="947170"/>
                  </a:moveTo>
                  <a:lnTo>
                    <a:pt x="0" y="947170"/>
                  </a:lnTo>
                  <a:cubicBezTo>
                    <a:pt x="5570" y="932318"/>
                    <a:pt x="15838" y="893232"/>
                    <a:pt x="31750" y="877320"/>
                  </a:cubicBezTo>
                  <a:cubicBezTo>
                    <a:pt x="37146" y="871924"/>
                    <a:pt x="44450" y="868853"/>
                    <a:pt x="50800" y="864620"/>
                  </a:cubicBezTo>
                  <a:cubicBezTo>
                    <a:pt x="79203" y="822015"/>
                    <a:pt x="45744" y="863757"/>
                    <a:pt x="82550" y="839220"/>
                  </a:cubicBezTo>
                  <a:cubicBezTo>
                    <a:pt x="90022" y="834239"/>
                    <a:pt x="93750" y="824531"/>
                    <a:pt x="101600" y="820170"/>
                  </a:cubicBezTo>
                  <a:cubicBezTo>
                    <a:pt x="113302" y="813669"/>
                    <a:pt x="139700" y="807470"/>
                    <a:pt x="139700" y="807470"/>
                  </a:cubicBezTo>
                  <a:cubicBezTo>
                    <a:pt x="143933" y="801120"/>
                    <a:pt x="147004" y="793816"/>
                    <a:pt x="152400" y="788420"/>
                  </a:cubicBezTo>
                  <a:cubicBezTo>
                    <a:pt x="159884" y="780936"/>
                    <a:pt x="168611" y="774621"/>
                    <a:pt x="177800" y="769370"/>
                  </a:cubicBezTo>
                  <a:cubicBezTo>
                    <a:pt x="191445" y="761573"/>
                    <a:pt x="224139" y="759072"/>
                    <a:pt x="234950" y="756670"/>
                  </a:cubicBezTo>
                  <a:cubicBezTo>
                    <a:pt x="241484" y="755218"/>
                    <a:pt x="247650" y="752437"/>
                    <a:pt x="254000" y="750320"/>
                  </a:cubicBezTo>
                  <a:cubicBezTo>
                    <a:pt x="258233" y="743970"/>
                    <a:pt x="260741" y="736038"/>
                    <a:pt x="266700" y="731270"/>
                  </a:cubicBezTo>
                  <a:cubicBezTo>
                    <a:pt x="273209" y="726063"/>
                    <a:pt x="315919" y="718886"/>
                    <a:pt x="317500" y="718570"/>
                  </a:cubicBezTo>
                  <a:cubicBezTo>
                    <a:pt x="319617" y="712220"/>
                    <a:pt x="320137" y="705089"/>
                    <a:pt x="323850" y="699520"/>
                  </a:cubicBezTo>
                  <a:cubicBezTo>
                    <a:pt x="338850" y="677020"/>
                    <a:pt x="352760" y="677837"/>
                    <a:pt x="374650" y="661420"/>
                  </a:cubicBezTo>
                  <a:cubicBezTo>
                    <a:pt x="381834" y="656032"/>
                    <a:pt x="385850" y="646731"/>
                    <a:pt x="393700" y="642370"/>
                  </a:cubicBezTo>
                  <a:cubicBezTo>
                    <a:pt x="405402" y="635869"/>
                    <a:pt x="419100" y="633903"/>
                    <a:pt x="431800" y="629670"/>
                  </a:cubicBezTo>
                  <a:cubicBezTo>
                    <a:pt x="469034" y="617259"/>
                    <a:pt x="444197" y="624059"/>
                    <a:pt x="508000" y="616970"/>
                  </a:cubicBezTo>
                  <a:cubicBezTo>
                    <a:pt x="536757" y="602592"/>
                    <a:pt x="539856" y="598797"/>
                    <a:pt x="565150" y="591570"/>
                  </a:cubicBezTo>
                  <a:cubicBezTo>
                    <a:pt x="573541" y="589172"/>
                    <a:pt x="581866" y="586088"/>
                    <a:pt x="590550" y="585220"/>
                  </a:cubicBezTo>
                  <a:cubicBezTo>
                    <a:pt x="624314" y="581844"/>
                    <a:pt x="658283" y="580987"/>
                    <a:pt x="692150" y="578870"/>
                  </a:cubicBezTo>
                  <a:cubicBezTo>
                    <a:pt x="696383" y="572520"/>
                    <a:pt x="699964" y="565683"/>
                    <a:pt x="704850" y="559820"/>
                  </a:cubicBezTo>
                  <a:cubicBezTo>
                    <a:pt x="710599" y="552921"/>
                    <a:pt x="718919" y="548242"/>
                    <a:pt x="723900" y="540770"/>
                  </a:cubicBezTo>
                  <a:cubicBezTo>
                    <a:pt x="727613" y="535201"/>
                    <a:pt x="725517" y="526453"/>
                    <a:pt x="730250" y="521720"/>
                  </a:cubicBezTo>
                  <a:cubicBezTo>
                    <a:pt x="734983" y="516987"/>
                    <a:pt x="742864" y="517209"/>
                    <a:pt x="749300" y="515370"/>
                  </a:cubicBezTo>
                  <a:cubicBezTo>
                    <a:pt x="770225" y="509392"/>
                    <a:pt x="784626" y="507035"/>
                    <a:pt x="806450" y="502670"/>
                  </a:cubicBezTo>
                  <a:cubicBezTo>
                    <a:pt x="810683" y="496320"/>
                    <a:pt x="812524" y="487406"/>
                    <a:pt x="819150" y="483620"/>
                  </a:cubicBezTo>
                  <a:cubicBezTo>
                    <a:pt x="828521" y="478265"/>
                    <a:pt x="840429" y="479888"/>
                    <a:pt x="850900" y="477270"/>
                  </a:cubicBezTo>
                  <a:cubicBezTo>
                    <a:pt x="857394" y="475647"/>
                    <a:pt x="863600" y="473037"/>
                    <a:pt x="869950" y="470920"/>
                  </a:cubicBezTo>
                  <a:cubicBezTo>
                    <a:pt x="875741" y="462233"/>
                    <a:pt x="895793" y="431393"/>
                    <a:pt x="901700" y="426470"/>
                  </a:cubicBezTo>
                  <a:cubicBezTo>
                    <a:pt x="906842" y="422185"/>
                    <a:pt x="914899" y="423371"/>
                    <a:pt x="920750" y="420120"/>
                  </a:cubicBezTo>
                  <a:cubicBezTo>
                    <a:pt x="934093" y="412707"/>
                    <a:pt x="944370" y="399547"/>
                    <a:pt x="958850" y="394720"/>
                  </a:cubicBezTo>
                  <a:lnTo>
                    <a:pt x="996950" y="382020"/>
                  </a:lnTo>
                  <a:cubicBezTo>
                    <a:pt x="1005417" y="375670"/>
                    <a:pt x="1012679" y="367268"/>
                    <a:pt x="1022350" y="362970"/>
                  </a:cubicBezTo>
                  <a:cubicBezTo>
                    <a:pt x="1032213" y="358587"/>
                    <a:pt x="1043687" y="359460"/>
                    <a:pt x="1054100" y="356620"/>
                  </a:cubicBezTo>
                  <a:cubicBezTo>
                    <a:pt x="1133166" y="335057"/>
                    <a:pt x="1051343" y="350729"/>
                    <a:pt x="1130300" y="337570"/>
                  </a:cubicBezTo>
                  <a:cubicBezTo>
                    <a:pt x="1136650" y="322753"/>
                    <a:pt x="1139280" y="305708"/>
                    <a:pt x="1149350" y="293120"/>
                  </a:cubicBezTo>
                  <a:cubicBezTo>
                    <a:pt x="1161926" y="277400"/>
                    <a:pt x="1202640" y="266890"/>
                    <a:pt x="1219200" y="261370"/>
                  </a:cubicBezTo>
                  <a:cubicBezTo>
                    <a:pt x="1225550" y="259253"/>
                    <a:pt x="1232681" y="258733"/>
                    <a:pt x="1238250" y="255020"/>
                  </a:cubicBezTo>
                  <a:cubicBezTo>
                    <a:pt x="1244600" y="250787"/>
                    <a:pt x="1250060" y="244733"/>
                    <a:pt x="1257300" y="242320"/>
                  </a:cubicBezTo>
                  <a:cubicBezTo>
                    <a:pt x="1269514" y="238249"/>
                    <a:pt x="1282732" y="238273"/>
                    <a:pt x="1295400" y="235970"/>
                  </a:cubicBezTo>
                  <a:cubicBezTo>
                    <a:pt x="1306019" y="234039"/>
                    <a:pt x="1316812" y="232721"/>
                    <a:pt x="1327150" y="229620"/>
                  </a:cubicBezTo>
                  <a:cubicBezTo>
                    <a:pt x="1338068" y="226345"/>
                    <a:pt x="1348317" y="221153"/>
                    <a:pt x="1358900" y="216920"/>
                  </a:cubicBezTo>
                  <a:cubicBezTo>
                    <a:pt x="1365250" y="210570"/>
                    <a:pt x="1370335" y="202630"/>
                    <a:pt x="1377950" y="197870"/>
                  </a:cubicBezTo>
                  <a:cubicBezTo>
                    <a:pt x="1404154" y="181493"/>
                    <a:pt x="1423946" y="184312"/>
                    <a:pt x="1454150" y="178820"/>
                  </a:cubicBezTo>
                  <a:cubicBezTo>
                    <a:pt x="1462736" y="177259"/>
                    <a:pt x="1471083" y="174587"/>
                    <a:pt x="1479550" y="172470"/>
                  </a:cubicBezTo>
                  <a:cubicBezTo>
                    <a:pt x="1483783" y="164003"/>
                    <a:pt x="1485126" y="153303"/>
                    <a:pt x="1492250" y="147070"/>
                  </a:cubicBezTo>
                  <a:cubicBezTo>
                    <a:pt x="1502936" y="137720"/>
                    <a:pt x="1517424" y="133896"/>
                    <a:pt x="1530350" y="128020"/>
                  </a:cubicBezTo>
                  <a:cubicBezTo>
                    <a:pt x="1563170" y="113102"/>
                    <a:pt x="1559398" y="115860"/>
                    <a:pt x="1593850" y="108970"/>
                  </a:cubicBezTo>
                  <a:cubicBezTo>
                    <a:pt x="1602317" y="104737"/>
                    <a:pt x="1610461" y="99786"/>
                    <a:pt x="1619250" y="96270"/>
                  </a:cubicBezTo>
                  <a:cubicBezTo>
                    <a:pt x="1631679" y="91298"/>
                    <a:pt x="1657350" y="83570"/>
                    <a:pt x="1657350" y="83570"/>
                  </a:cubicBezTo>
                  <a:cubicBezTo>
                    <a:pt x="1659467" y="77220"/>
                    <a:pt x="1658131" y="68233"/>
                    <a:pt x="1663700" y="64520"/>
                  </a:cubicBezTo>
                  <a:cubicBezTo>
                    <a:pt x="1672680" y="58533"/>
                    <a:pt x="1684979" y="60788"/>
                    <a:pt x="1695450" y="58170"/>
                  </a:cubicBezTo>
                  <a:cubicBezTo>
                    <a:pt x="1701944" y="56547"/>
                    <a:pt x="1707978" y="53325"/>
                    <a:pt x="1714500" y="51820"/>
                  </a:cubicBezTo>
                  <a:cubicBezTo>
                    <a:pt x="1735533" y="46966"/>
                    <a:pt x="1756784" y="43098"/>
                    <a:pt x="1778000" y="39120"/>
                  </a:cubicBezTo>
                  <a:cubicBezTo>
                    <a:pt x="1808514" y="33399"/>
                    <a:pt x="1814586" y="34494"/>
                    <a:pt x="1841500" y="26420"/>
                  </a:cubicBezTo>
                  <a:cubicBezTo>
                    <a:pt x="1854322" y="22573"/>
                    <a:pt x="1867626" y="19707"/>
                    <a:pt x="1879600" y="13720"/>
                  </a:cubicBezTo>
                  <a:cubicBezTo>
                    <a:pt x="1888067" y="9487"/>
                    <a:pt x="1895759" y="3073"/>
                    <a:pt x="1905000" y="1020"/>
                  </a:cubicBezTo>
                  <a:cubicBezTo>
                    <a:pt x="1915331" y="-1276"/>
                    <a:pt x="1926167" y="1020"/>
                    <a:pt x="1936750" y="1020"/>
                  </a:cubicBezTo>
                  <a:lnTo>
                    <a:pt x="1930400" y="45470"/>
                  </a:lnTo>
                  <a:lnTo>
                    <a:pt x="1866900" y="102620"/>
                  </a:lnTo>
                  <a:lnTo>
                    <a:pt x="0" y="947170"/>
                  </a:lnTo>
                  <a:close/>
                </a:path>
              </a:pathLst>
            </a:custGeom>
            <a:solidFill>
              <a:srgbClr val="BFBFBF"/>
            </a:solidFill>
            <a:ln w="57150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69" tIns="34275" rIns="68569" bIns="34275" anchor="ctr" anchorCtr="0">
              <a:noAutofit/>
            </a:bodyPr>
            <a:lstStyle/>
            <a:p>
              <a:pPr algn="ctr" defTabSz="685800">
                <a:buClr>
                  <a:srgbClr val="000000"/>
                </a:buClr>
              </a:pPr>
              <a:endParaRPr sz="2100"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6787638" y="2196700"/>
              <a:ext cx="3846000" cy="81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noAutofit/>
            </a:bodyPr>
            <a:lstStyle/>
            <a:p>
              <a:pPr algn="ctr" defTabSz="685800">
                <a:buClr>
                  <a:srgbClr val="000000"/>
                </a:buClr>
              </a:pPr>
              <a:r>
                <a:rPr lang="fr-FR" sz="1200" b="1" kern="0">
                  <a:solidFill>
                    <a:srgbClr val="001A70"/>
                  </a:solidFill>
                  <a:latin typeface="Arial"/>
                  <a:ea typeface="Arial"/>
                  <a:cs typeface="Arial"/>
                  <a:sym typeface="Arial"/>
                </a:rPr>
                <a:t>CYCLE « TRANSCRITIQUE »</a:t>
              </a:r>
              <a:endParaRPr sz="11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ctr" defTabSz="685800">
                <a:buClr>
                  <a:srgbClr val="000000"/>
                </a:buClr>
              </a:pPr>
              <a:endParaRPr sz="800" b="1" kern="0">
                <a:solidFill>
                  <a:srgbClr val="001A7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 defTabSz="685800">
                <a:buClr>
                  <a:srgbClr val="000000"/>
                </a:buClr>
              </a:pPr>
              <a:r>
                <a:rPr lang="fr-FR" sz="1200" b="1" kern="0">
                  <a:solidFill>
                    <a:srgbClr val="001A70"/>
                  </a:solidFill>
                  <a:latin typeface="Arial"/>
                  <a:ea typeface="Arial"/>
                  <a:cs typeface="Arial"/>
                  <a:sym typeface="Arial"/>
                </a:rPr>
                <a:t>EVAPORATION / REFROIDISSEMENT CONTINU DU FF</a:t>
              </a:r>
              <a:endParaRPr sz="1200" b="1" kern="0">
                <a:solidFill>
                  <a:srgbClr val="001A7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4" name="Google Shape;314;p11"/>
            <p:cNvGrpSpPr/>
            <p:nvPr/>
          </p:nvGrpSpPr>
          <p:grpSpPr>
            <a:xfrm>
              <a:off x="6384037" y="2358738"/>
              <a:ext cx="4332009" cy="3315157"/>
              <a:chOff x="4281867" y="2001058"/>
              <a:chExt cx="4808535" cy="3429000"/>
            </a:xfrm>
          </p:grpSpPr>
          <p:sp>
            <p:nvSpPr>
              <p:cNvPr id="315" name="Google Shape;315;p11"/>
              <p:cNvSpPr txBox="1"/>
              <p:nvPr/>
            </p:nvSpPr>
            <p:spPr>
              <a:xfrm>
                <a:off x="4643438" y="4429134"/>
                <a:ext cx="647701" cy="2696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t" anchorCtr="0">
                <a:spAutoFit/>
              </a:bodyPr>
              <a:lstStyle/>
              <a:p>
                <a:pPr defTabSz="685800">
                  <a:lnSpc>
                    <a:spcPct val="90000"/>
                  </a:lnSpc>
                  <a:buClr>
                    <a:srgbClr val="000000"/>
                  </a:buClr>
                </a:pPr>
                <a:r>
                  <a:rPr lang="fr-FR" sz="11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Liq</a:t>
                </a:r>
                <a:endParaRPr sz="11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16" name="Google Shape;316;p11"/>
              <p:cNvCxnSpPr/>
              <p:nvPr/>
            </p:nvCxnSpPr>
            <p:spPr>
              <a:xfrm>
                <a:off x="5891532" y="4130444"/>
                <a:ext cx="1887600" cy="0"/>
              </a:xfrm>
              <a:prstGeom prst="straightConnector1">
                <a:avLst/>
              </a:prstGeom>
              <a:noFill/>
              <a:ln w="31750" cap="flat" cmpd="sng">
                <a:solidFill>
                  <a:srgbClr val="F7922A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grpSp>
            <p:nvGrpSpPr>
              <p:cNvPr id="317" name="Google Shape;317;p11"/>
              <p:cNvGrpSpPr/>
              <p:nvPr/>
            </p:nvGrpSpPr>
            <p:grpSpPr>
              <a:xfrm>
                <a:off x="4281867" y="2001058"/>
                <a:ext cx="4808535" cy="3429000"/>
                <a:chOff x="4281867" y="2001058"/>
                <a:chExt cx="4808535" cy="3429000"/>
              </a:xfrm>
            </p:grpSpPr>
            <p:sp>
              <p:nvSpPr>
                <p:cNvPr id="318" name="Google Shape;318;p11"/>
                <p:cNvSpPr/>
                <p:nvPr/>
              </p:nvSpPr>
              <p:spPr>
                <a:xfrm rot="-209092">
                  <a:off x="5845972" y="2821477"/>
                  <a:ext cx="2138934" cy="878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152" h="1314147" extrusionOk="0">
                      <a:moveTo>
                        <a:pt x="2737152" y="0"/>
                      </a:moveTo>
                      <a:cubicBezTo>
                        <a:pt x="2648554" y="22981"/>
                        <a:pt x="2559957" y="45962"/>
                        <a:pt x="2475895" y="72571"/>
                      </a:cubicBezTo>
                      <a:cubicBezTo>
                        <a:pt x="2391833" y="99181"/>
                        <a:pt x="2310795" y="128814"/>
                        <a:pt x="2232781" y="159657"/>
                      </a:cubicBezTo>
                      <a:cubicBezTo>
                        <a:pt x="2154767" y="190500"/>
                        <a:pt x="2007809" y="257628"/>
                        <a:pt x="2007809" y="257628"/>
                      </a:cubicBezTo>
                      <a:cubicBezTo>
                        <a:pt x="1930400" y="292099"/>
                        <a:pt x="1871134" y="315080"/>
                        <a:pt x="1768324" y="366485"/>
                      </a:cubicBezTo>
                      <a:cubicBezTo>
                        <a:pt x="1665515" y="417890"/>
                        <a:pt x="1390952" y="566057"/>
                        <a:pt x="1390952" y="566057"/>
                      </a:cubicBezTo>
                      <a:cubicBezTo>
                        <a:pt x="1273023" y="627743"/>
                        <a:pt x="1144814" y="699105"/>
                        <a:pt x="1060752" y="736600"/>
                      </a:cubicBezTo>
                      <a:cubicBezTo>
                        <a:pt x="976690" y="774095"/>
                        <a:pt x="951290" y="771676"/>
                        <a:pt x="886581" y="791028"/>
                      </a:cubicBezTo>
                      <a:cubicBezTo>
                        <a:pt x="821872" y="810380"/>
                        <a:pt x="742647" y="824895"/>
                        <a:pt x="672495" y="852714"/>
                      </a:cubicBezTo>
                      <a:cubicBezTo>
                        <a:pt x="602343" y="880533"/>
                        <a:pt x="547915" y="907747"/>
                        <a:pt x="465667" y="957942"/>
                      </a:cubicBezTo>
                      <a:cubicBezTo>
                        <a:pt x="383419" y="1008137"/>
                        <a:pt x="252790" y="1098247"/>
                        <a:pt x="179009" y="1153885"/>
                      </a:cubicBezTo>
                      <a:cubicBezTo>
                        <a:pt x="105228" y="1209523"/>
                        <a:pt x="45962" y="1269395"/>
                        <a:pt x="22981" y="1291771"/>
                      </a:cubicBezTo>
                      <a:cubicBezTo>
                        <a:pt x="0" y="1314147"/>
                        <a:pt x="39915" y="1286933"/>
                        <a:pt x="41124" y="1288142"/>
                      </a:cubicBezTo>
                      <a:cubicBezTo>
                        <a:pt x="42333" y="1289351"/>
                        <a:pt x="36285" y="1294189"/>
                        <a:pt x="30238" y="1299028"/>
                      </a:cubicBezTo>
                    </a:path>
                  </a:pathLst>
                </a:custGeom>
                <a:noFill/>
                <a:ln w="31750" cap="flat" cmpd="sng">
                  <a:solidFill>
                    <a:srgbClr val="92D05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126997" indent="-12700" defTabSz="685800">
                    <a:lnSpc>
                      <a:spcPct val="90000"/>
                    </a:lnSpc>
                    <a:buClr>
                      <a:srgbClr val="000000"/>
                    </a:buClr>
                  </a:pPr>
                  <a:endParaRPr sz="1500" kern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19" name="Google Shape;319;p11"/>
                <p:cNvGrpSpPr/>
                <p:nvPr/>
              </p:nvGrpSpPr>
              <p:grpSpPr>
                <a:xfrm>
                  <a:off x="4281867" y="2001058"/>
                  <a:ext cx="4808535" cy="3429000"/>
                  <a:chOff x="4281867" y="2001058"/>
                  <a:chExt cx="4808535" cy="3429000"/>
                </a:xfrm>
              </p:grpSpPr>
              <p:cxnSp>
                <p:nvCxnSpPr>
                  <p:cNvPr id="320" name="Google Shape;320;p11"/>
                  <p:cNvCxnSpPr/>
                  <p:nvPr/>
                </p:nvCxnSpPr>
                <p:spPr>
                  <a:xfrm>
                    <a:off x="5875772" y="3751836"/>
                    <a:ext cx="0" cy="533100"/>
                  </a:xfrm>
                  <a:prstGeom prst="straightConnector1">
                    <a:avLst/>
                  </a:prstGeom>
                  <a:noFill/>
                  <a:ln w="31750" cap="flat" cmpd="sng">
                    <a:solidFill>
                      <a:srgbClr val="92D05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21" name="Google Shape;321;p11"/>
                  <p:cNvCxnSpPr/>
                  <p:nvPr/>
                </p:nvCxnSpPr>
                <p:spPr>
                  <a:xfrm rot="-5400000">
                    <a:off x="2928894" y="3714808"/>
                    <a:ext cx="3429000" cy="1500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stealth" w="med" len="med"/>
                  </a:ln>
                </p:spPr>
              </p:cxnSp>
              <p:cxnSp>
                <p:nvCxnSpPr>
                  <p:cNvPr id="322" name="Google Shape;322;p11"/>
                  <p:cNvCxnSpPr/>
                  <p:nvPr/>
                </p:nvCxnSpPr>
                <p:spPr>
                  <a:xfrm rot="10800000" flipH="1">
                    <a:off x="4647904" y="5404098"/>
                    <a:ext cx="3991800" cy="10200"/>
                  </a:xfrm>
                  <a:prstGeom prst="straightConnector1">
                    <a:avLst/>
                  </a:prstGeom>
                  <a:noFill/>
                  <a:ln w="12700" cap="flat" cmpd="sng">
                    <a:solidFill>
                      <a:schemeClr val="dk2"/>
                    </a:solidFill>
                    <a:prstDash val="solid"/>
                    <a:round/>
                    <a:headEnd type="none" w="sm" len="sm"/>
                    <a:tailEnd type="stealth" w="med" len="med"/>
                  </a:ln>
                </p:spPr>
              </p:cxnSp>
              <p:sp>
                <p:nvSpPr>
                  <p:cNvPr id="323" name="Google Shape;323;p11"/>
                  <p:cNvSpPr txBox="1"/>
                  <p:nvPr/>
                </p:nvSpPr>
                <p:spPr>
                  <a:xfrm>
                    <a:off x="8304701" y="4420518"/>
                    <a:ext cx="785701" cy="26964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8569" tIns="34275" rIns="68569" bIns="34275" anchor="t" anchorCtr="0">
                    <a:spAutoFit/>
                  </a:bodyPr>
                  <a:lstStyle/>
                  <a:p>
                    <a:pPr defTabSz="685800">
                      <a:lnSpc>
                        <a:spcPct val="90000"/>
                      </a:lnSpc>
                      <a:buClr>
                        <a:srgbClr val="000000"/>
                      </a:buClr>
                    </a:pPr>
                    <a:r>
                      <a:rPr lang="fr-FR" sz="11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vap</a:t>
                    </a:r>
                    <a:endParaRPr sz="11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324" name="Google Shape;324;p11"/>
                  <p:cNvCxnSpPr/>
                  <p:nvPr/>
                </p:nvCxnSpPr>
                <p:spPr>
                  <a:xfrm rot="10800000">
                    <a:off x="4676115" y="3806634"/>
                    <a:ext cx="1143000" cy="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dash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325" name="Google Shape;325;p11"/>
                  <p:cNvSpPr/>
                  <p:nvPr/>
                </p:nvSpPr>
                <p:spPr>
                  <a:xfrm>
                    <a:off x="4308136" y="3647653"/>
                    <a:ext cx="370500" cy="2961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8569" tIns="34275" rIns="68569" bIns="34275" anchor="t" anchorCtr="0">
                    <a:noAutofit/>
                  </a:bodyPr>
                  <a:lstStyle/>
                  <a:p>
                    <a:pPr defTabSz="685800">
                      <a:lnSpc>
                        <a:spcPct val="90000"/>
                      </a:lnSpc>
                      <a:buClr>
                        <a:srgbClr val="000000"/>
                      </a:buClr>
                    </a:pPr>
                    <a:r>
                      <a:rPr lang="fr-FR" sz="11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T</a:t>
                    </a:r>
                    <a:r>
                      <a:rPr lang="fr-FR" sz="1100" kern="0" baseline="-25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1</a:t>
                    </a:r>
                    <a:endParaRPr sz="11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6" name="Google Shape;326;p11"/>
                  <p:cNvSpPr/>
                  <p:nvPr/>
                </p:nvSpPr>
                <p:spPr>
                  <a:xfrm>
                    <a:off x="4308136" y="2783243"/>
                    <a:ext cx="370500" cy="2961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8569" tIns="34275" rIns="68569" bIns="34275" anchor="t" anchorCtr="0">
                    <a:noAutofit/>
                  </a:bodyPr>
                  <a:lstStyle/>
                  <a:p>
                    <a:pPr defTabSz="685800">
                      <a:lnSpc>
                        <a:spcPct val="90000"/>
                      </a:lnSpc>
                      <a:buClr>
                        <a:srgbClr val="000000"/>
                      </a:buClr>
                    </a:pPr>
                    <a:r>
                      <a:rPr lang="fr-FR" sz="11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T</a:t>
                    </a:r>
                    <a:r>
                      <a:rPr lang="fr-FR" sz="1100" kern="0" baseline="-25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2</a:t>
                    </a:r>
                    <a:endParaRPr sz="11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7" name="Google Shape;327;p11"/>
                  <p:cNvSpPr/>
                  <p:nvPr/>
                </p:nvSpPr>
                <p:spPr>
                  <a:xfrm>
                    <a:off x="5235295" y="3469830"/>
                    <a:ext cx="3231230" cy="18396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23172" h="3118069" extrusionOk="0">
                        <a:moveTo>
                          <a:pt x="0" y="3083035"/>
                        </a:moveTo>
                        <a:cubicBezTo>
                          <a:pt x="32406" y="2868448"/>
                          <a:pt x="64813" y="2653862"/>
                          <a:pt x="105103" y="2452414"/>
                        </a:cubicBezTo>
                        <a:cubicBezTo>
                          <a:pt x="145393" y="2250966"/>
                          <a:pt x="187435" y="2063531"/>
                          <a:pt x="241738" y="1874345"/>
                        </a:cubicBezTo>
                        <a:cubicBezTo>
                          <a:pt x="296041" y="1685159"/>
                          <a:pt x="366110" y="1480207"/>
                          <a:pt x="430924" y="1317297"/>
                        </a:cubicBezTo>
                        <a:cubicBezTo>
                          <a:pt x="495738" y="1154387"/>
                          <a:pt x="553545" y="1049283"/>
                          <a:pt x="630621" y="896883"/>
                        </a:cubicBezTo>
                        <a:cubicBezTo>
                          <a:pt x="707697" y="744483"/>
                          <a:pt x="818055" y="529021"/>
                          <a:pt x="893379" y="402897"/>
                        </a:cubicBezTo>
                        <a:cubicBezTo>
                          <a:pt x="968703" y="276773"/>
                          <a:pt x="1001986" y="199697"/>
                          <a:pt x="1082565" y="140138"/>
                        </a:cubicBezTo>
                        <a:cubicBezTo>
                          <a:pt x="1163144" y="80579"/>
                          <a:pt x="1270000" y="56055"/>
                          <a:pt x="1376855" y="45545"/>
                        </a:cubicBezTo>
                        <a:cubicBezTo>
                          <a:pt x="1483710" y="35035"/>
                          <a:pt x="1606331" y="0"/>
                          <a:pt x="1723696" y="77076"/>
                        </a:cubicBezTo>
                        <a:cubicBezTo>
                          <a:pt x="1841061" y="154152"/>
                          <a:pt x="1979448" y="352097"/>
                          <a:pt x="2081048" y="508000"/>
                        </a:cubicBezTo>
                        <a:cubicBezTo>
                          <a:pt x="2182648" y="663903"/>
                          <a:pt x="2231696" y="818056"/>
                          <a:pt x="2333296" y="1012497"/>
                        </a:cubicBezTo>
                        <a:cubicBezTo>
                          <a:pt x="2434896" y="1206938"/>
                          <a:pt x="2576786" y="1411890"/>
                          <a:pt x="2690648" y="1674648"/>
                        </a:cubicBezTo>
                        <a:cubicBezTo>
                          <a:pt x="2804510" y="1937407"/>
                          <a:pt x="2932386" y="2361324"/>
                          <a:pt x="3016469" y="2589048"/>
                        </a:cubicBezTo>
                        <a:cubicBezTo>
                          <a:pt x="3100552" y="2816772"/>
                          <a:pt x="3167118" y="2963917"/>
                          <a:pt x="3195145" y="3040993"/>
                        </a:cubicBezTo>
                        <a:cubicBezTo>
                          <a:pt x="3223172" y="3118069"/>
                          <a:pt x="3203903" y="3084786"/>
                          <a:pt x="3184634" y="3051504"/>
                        </a:cubicBezTo>
                      </a:path>
                    </a:pathLst>
                  </a:custGeom>
                  <a:noFill/>
                  <a:ln w="31750" cap="flat" cmpd="sng">
                    <a:solidFill>
                      <a:schemeClr val="accent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0" tIns="0" rIns="0" bIns="0" anchor="t" anchorCtr="0">
                    <a:noAutofit/>
                  </a:bodyPr>
                  <a:lstStyle/>
                  <a:p>
                    <a:pPr marL="126997" indent="-12700" defTabSz="685800">
                      <a:lnSpc>
                        <a:spcPct val="90000"/>
                      </a:lnSpc>
                      <a:buClr>
                        <a:srgbClr val="000000"/>
                      </a:buClr>
                    </a:pPr>
                    <a:endParaRPr sz="1500" kern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cxnSp>
                <p:nvCxnSpPr>
                  <p:cNvPr id="328" name="Google Shape;328;p11"/>
                  <p:cNvCxnSpPr/>
                  <p:nvPr/>
                </p:nvCxnSpPr>
                <p:spPr>
                  <a:xfrm flipH="1">
                    <a:off x="4636212" y="2877650"/>
                    <a:ext cx="3373200" cy="336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dash"/>
                    <a:round/>
                    <a:headEnd type="none" w="sm" len="sm"/>
                    <a:tailEnd type="none" w="sm" len="sm"/>
                  </a:ln>
                </p:spPr>
              </p:cxnSp>
              <p:cxnSp>
                <p:nvCxnSpPr>
                  <p:cNvPr id="329" name="Google Shape;329;p11"/>
                  <p:cNvCxnSpPr/>
                  <p:nvPr/>
                </p:nvCxnSpPr>
                <p:spPr>
                  <a:xfrm rot="10800000">
                    <a:off x="4663799" y="4138064"/>
                    <a:ext cx="1143000" cy="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dash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330" name="Google Shape;330;p11"/>
                  <p:cNvSpPr/>
                  <p:nvPr/>
                </p:nvSpPr>
                <p:spPr>
                  <a:xfrm>
                    <a:off x="4321004" y="3996460"/>
                    <a:ext cx="375900" cy="2961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8569" tIns="34275" rIns="68569" bIns="34275" anchor="t" anchorCtr="0">
                    <a:noAutofit/>
                  </a:bodyPr>
                  <a:lstStyle/>
                  <a:p>
                    <a:pPr defTabSz="685800">
                      <a:lnSpc>
                        <a:spcPct val="90000"/>
                      </a:lnSpc>
                      <a:buClr>
                        <a:srgbClr val="000000"/>
                      </a:buClr>
                    </a:pPr>
                    <a:r>
                      <a:rPr lang="fr-FR" sz="11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T</a:t>
                    </a:r>
                    <a:r>
                      <a:rPr lang="fr-FR" sz="1100" kern="0" baseline="-25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B</a:t>
                    </a:r>
                    <a:endParaRPr sz="11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" name="Google Shape;331;p11"/>
                  <p:cNvSpPr/>
                  <p:nvPr/>
                </p:nvSpPr>
                <p:spPr>
                  <a:xfrm>
                    <a:off x="6643702" y="4500570"/>
                    <a:ext cx="917400" cy="2961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8569" tIns="34275" rIns="68569" bIns="34275" anchor="t" anchorCtr="0">
                    <a:noAutofit/>
                  </a:bodyPr>
                  <a:lstStyle/>
                  <a:p>
                    <a:pPr defTabSz="685800">
                      <a:lnSpc>
                        <a:spcPct val="90000"/>
                      </a:lnSpc>
                      <a:buClr>
                        <a:srgbClr val="000000"/>
                      </a:buClr>
                    </a:pPr>
                    <a:r>
                      <a:rPr lang="fr-FR" sz="11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Liq + vap</a:t>
                    </a:r>
                    <a:endParaRPr sz="11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cxnSp>
                <p:nvCxnSpPr>
                  <p:cNvPr id="332" name="Google Shape;332;p11"/>
                  <p:cNvCxnSpPr/>
                  <p:nvPr/>
                </p:nvCxnSpPr>
                <p:spPr>
                  <a:xfrm flipH="1">
                    <a:off x="4636276" y="3498403"/>
                    <a:ext cx="1989000" cy="9600"/>
                  </a:xfrm>
                  <a:prstGeom prst="straightConnector1">
                    <a:avLst/>
                  </a:prstGeom>
                  <a:noFill/>
                  <a:ln w="9525" cap="flat" cmpd="sng">
                    <a:solidFill>
                      <a:schemeClr val="dk2"/>
                    </a:solidFill>
                    <a:prstDash val="dash"/>
                    <a:round/>
                    <a:headEnd type="none" w="sm" len="sm"/>
                    <a:tailEnd type="none" w="sm" len="sm"/>
                  </a:ln>
                </p:spPr>
              </p:cxnSp>
              <p:sp>
                <p:nvSpPr>
                  <p:cNvPr id="333" name="Google Shape;333;p11"/>
                  <p:cNvSpPr/>
                  <p:nvPr/>
                </p:nvSpPr>
                <p:spPr>
                  <a:xfrm>
                    <a:off x="4281867" y="3348715"/>
                    <a:ext cx="369900" cy="2961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68569" tIns="34275" rIns="68569" bIns="34275" anchor="t" anchorCtr="0">
                    <a:noAutofit/>
                  </a:bodyPr>
                  <a:lstStyle/>
                  <a:p>
                    <a:pPr defTabSz="685800">
                      <a:lnSpc>
                        <a:spcPct val="90000"/>
                      </a:lnSpc>
                      <a:buClr>
                        <a:srgbClr val="000000"/>
                      </a:buClr>
                    </a:pPr>
                    <a:r>
                      <a:rPr lang="fr-FR" sz="11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T</a:t>
                    </a:r>
                    <a:r>
                      <a:rPr lang="fr-FR" sz="1100" kern="0" baseline="-250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rPr>
                      <a:t>C</a:t>
                    </a:r>
                    <a:endParaRPr sz="11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334" name="Google Shape;334;p11"/>
            <p:cNvSpPr txBox="1"/>
            <p:nvPr/>
          </p:nvSpPr>
          <p:spPr>
            <a:xfrm rot="20085535">
              <a:off x="8223550" y="3627783"/>
              <a:ext cx="1190353" cy="2444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900" kern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Fluide réchauffé</a:t>
              </a:r>
              <a:endParaRPr sz="900" ker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35" name="Google Shape;335;p11"/>
            <p:cNvCxnSpPr/>
            <p:nvPr/>
          </p:nvCxnSpPr>
          <p:spPr>
            <a:xfrm rot="10800000" flipH="1">
              <a:off x="7851993" y="3203967"/>
              <a:ext cx="1836600" cy="9000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336" name="Google Shape;336;p11"/>
            <p:cNvSpPr txBox="1"/>
            <p:nvPr/>
          </p:nvSpPr>
          <p:spPr>
            <a:xfrm rot="20103644">
              <a:off x="8307211" y="3342864"/>
              <a:ext cx="1404459" cy="226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8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Pertes cycle de Carnot</a:t>
              </a:r>
              <a:endParaRPr sz="8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11"/>
            <p:cNvSpPr txBox="1"/>
            <p:nvPr/>
          </p:nvSpPr>
          <p:spPr>
            <a:xfrm rot="20197116">
              <a:off x="7386169" y="3305571"/>
              <a:ext cx="2456848" cy="226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buClr>
                  <a:srgbClr val="000000"/>
                </a:buClr>
              </a:pPr>
              <a:r>
                <a:rPr lang="fr-FR" sz="800" kern="0">
                  <a:solidFill>
                    <a:srgbClr val="548135"/>
                  </a:solidFill>
                  <a:latin typeface="Calibri"/>
                  <a:ea typeface="Calibri"/>
                  <a:cs typeface="Calibri"/>
                  <a:sym typeface="Calibri"/>
                </a:rPr>
                <a:t>Refroidissement continu du Fluide Frigo</a:t>
              </a:r>
              <a:endParaRPr sz="800" kern="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38" name="Google Shape;338;p11"/>
            <p:cNvCxnSpPr/>
            <p:nvPr/>
          </p:nvCxnSpPr>
          <p:spPr>
            <a:xfrm>
              <a:off x="7800678" y="4567670"/>
              <a:ext cx="1760400" cy="0"/>
            </a:xfrm>
            <a:prstGeom prst="straightConnector1">
              <a:avLst/>
            </a:prstGeom>
            <a:noFill/>
            <a:ln w="2857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9" name="Google Shape;339;p11"/>
            <p:cNvCxnSpPr/>
            <p:nvPr/>
          </p:nvCxnSpPr>
          <p:spPr>
            <a:xfrm rot="10800000" flipH="1">
              <a:off x="9517214" y="3070815"/>
              <a:ext cx="183600" cy="1496700"/>
            </a:xfrm>
            <a:prstGeom prst="straightConnector1">
              <a:avLst/>
            </a:prstGeom>
            <a:noFill/>
            <a:ln w="31750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40" name="Google Shape;340;p11"/>
            <p:cNvSpPr txBox="1"/>
            <p:nvPr/>
          </p:nvSpPr>
          <p:spPr>
            <a:xfrm flipH="1">
              <a:off x="10371121" y="5455647"/>
              <a:ext cx="211500" cy="3258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defTabSz="685800">
                <a:lnSpc>
                  <a:spcPct val="90000"/>
                </a:lnSpc>
                <a:buClr>
                  <a:srgbClr val="000000"/>
                </a:buClr>
              </a:pPr>
              <a:r>
                <a:rPr lang="fr-FR" sz="15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</a:t>
              </a:r>
              <a:endParaRPr sz="11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2" name="Google Shape;342;p11"/>
          <p:cNvSpPr/>
          <p:nvPr/>
        </p:nvSpPr>
        <p:spPr>
          <a:xfrm rot="10800000">
            <a:off x="3413568" y="2100611"/>
            <a:ext cx="358472" cy="32526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000000"/>
              </a:buClr>
            </a:pP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1"/>
          <p:cNvSpPr/>
          <p:nvPr/>
        </p:nvSpPr>
        <p:spPr>
          <a:xfrm rot="10800000">
            <a:off x="7726023" y="1652566"/>
            <a:ext cx="358472" cy="731717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>
              <a:buClr>
                <a:srgbClr val="000000"/>
              </a:buClr>
            </a:pPr>
            <a:endParaRPr sz="1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1"/>
          <p:cNvSpPr txBox="1"/>
          <p:nvPr/>
        </p:nvSpPr>
        <p:spPr>
          <a:xfrm rot="-4878180">
            <a:off x="7287500" y="2270805"/>
            <a:ext cx="725765" cy="192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800" kern="0">
                <a:solidFill>
                  <a:srgbClr val="548135"/>
                </a:solidFill>
                <a:latin typeface="Calibri"/>
                <a:ea typeface="Calibri"/>
                <a:cs typeface="Calibri"/>
                <a:sym typeface="Calibri"/>
              </a:rPr>
              <a:t>Compression</a:t>
            </a:r>
            <a:endParaRPr sz="800" kern="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33;p35"/>
          <p:cNvSpPr txBox="1">
            <a:spLocks noGrp="1"/>
          </p:cNvSpPr>
          <p:nvPr>
            <p:ph type="sldNum" idx="12"/>
          </p:nvPr>
        </p:nvSpPr>
        <p:spPr>
          <a:xfrm>
            <a:off x="6886174" y="4767004"/>
            <a:ext cx="1987827" cy="136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defTabSz="685800"/>
            <a:r>
              <a:rPr lang="fr-FR" kern="0"/>
              <a:t>10</a:t>
            </a:r>
            <a:endParaRPr ker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267" y="3817184"/>
            <a:ext cx="715550" cy="715550"/>
          </a:xfrm>
          <a:prstGeom prst="rect">
            <a:avLst/>
          </a:prstGeom>
          <a:solidFill>
            <a:srgbClr val="212A72"/>
          </a:solidFill>
        </p:spPr>
      </p:pic>
      <p:sp>
        <p:nvSpPr>
          <p:cNvPr id="3" name="ZoneTexte 2"/>
          <p:cNvSpPr txBox="1"/>
          <p:nvPr/>
        </p:nvSpPr>
        <p:spPr>
          <a:xfrm>
            <a:off x="7999515" y="1806168"/>
            <a:ext cx="12587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>
                <a:srgbClr val="000000"/>
              </a:buClr>
            </a:pPr>
            <a:r>
              <a:rPr lang="fr-FR" sz="1050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+ forte </a:t>
            </a:r>
            <a:r>
              <a:rPr lang="fr-FR" sz="1050" kern="0" err="1">
                <a:solidFill>
                  <a:srgbClr val="FF0000"/>
                </a:solidFill>
                <a:latin typeface="Arial"/>
                <a:cs typeface="Arial"/>
                <a:sym typeface="Arial"/>
              </a:rPr>
              <a:t>réhausse</a:t>
            </a:r>
            <a:r>
              <a:rPr lang="fr-FR" sz="1050" kern="0">
                <a:solidFill>
                  <a:srgbClr val="FF0000"/>
                </a:solidFill>
                <a:latin typeface="Arial"/>
                <a:cs typeface="Arial"/>
                <a:sym typeface="Arial"/>
              </a:rPr>
              <a:t> de température pour un même effort électrique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80867" y="78291"/>
            <a:ext cx="8550016" cy="581698"/>
          </a:xfrm>
        </p:spPr>
        <p:txBody>
          <a:bodyPr/>
          <a:lstStyle/>
          <a:p>
            <a:r>
              <a:rPr lang="fr-FR" sz="2100">
                <a:solidFill>
                  <a:schemeClr val="bg1"/>
                </a:solidFill>
                <a:latin typeface="Work Sans" panose="020B0604020202020204" charset="0"/>
              </a:rPr>
              <a:t>Cas n°1 : sécheur de pâte à papier, ou plaques de plâtre</a:t>
            </a:r>
            <a:br>
              <a:rPr lang="fr-FR" sz="2100">
                <a:solidFill>
                  <a:schemeClr val="bg1"/>
                </a:solidFill>
                <a:latin typeface="Work Sans" panose="020B0604020202020204" charset="0"/>
              </a:rPr>
            </a:br>
            <a:r>
              <a:rPr lang="fr-FR" sz="2100" b="0">
                <a:solidFill>
                  <a:schemeClr val="bg1"/>
                </a:solidFill>
                <a:latin typeface="Work Sans" panose="020B0604020202020204" charset="0"/>
              </a:rPr>
              <a:t>Produisez l’air chaud de vos sécheurs grâce à Transpac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2C065-C7DE-1777-2A12-41037ED96789}"/>
              </a:ext>
            </a:extLst>
          </p:cNvPr>
          <p:cNvSpPr/>
          <p:nvPr/>
        </p:nvSpPr>
        <p:spPr>
          <a:xfrm>
            <a:off x="2885171" y="3562569"/>
            <a:ext cx="976211" cy="4559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6745154-9D5A-3288-B4DC-313D933A9CFA}"/>
              </a:ext>
            </a:extLst>
          </p:cNvPr>
          <p:cNvCxnSpPr>
            <a:stCxn id="5" idx="0"/>
            <a:endCxn id="7" idx="2"/>
          </p:cNvCxnSpPr>
          <p:nvPr/>
        </p:nvCxnSpPr>
        <p:spPr>
          <a:xfrm flipV="1">
            <a:off x="3373277" y="2207333"/>
            <a:ext cx="15405" cy="1355236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51BF947-3779-5274-42BA-2CD218110CAA}"/>
              </a:ext>
            </a:extLst>
          </p:cNvPr>
          <p:cNvSpPr/>
          <p:nvPr/>
        </p:nvSpPr>
        <p:spPr>
          <a:xfrm>
            <a:off x="3198481" y="1751403"/>
            <a:ext cx="380401" cy="4559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338FDD5-6774-A3C3-130F-5172D5C7A789}"/>
              </a:ext>
            </a:extLst>
          </p:cNvPr>
          <p:cNvCxnSpPr/>
          <p:nvPr/>
        </p:nvCxnSpPr>
        <p:spPr>
          <a:xfrm>
            <a:off x="3196755" y="1751401"/>
            <a:ext cx="380401" cy="45593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EE799110-0DAE-AB56-8C59-1924C4C5B105}"/>
              </a:ext>
            </a:extLst>
          </p:cNvPr>
          <p:cNvCxnSpPr/>
          <p:nvPr/>
        </p:nvCxnSpPr>
        <p:spPr>
          <a:xfrm flipH="1" flipV="1">
            <a:off x="3374932" y="1131289"/>
            <a:ext cx="0" cy="62100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31877B71-05CA-3AC1-7594-C5C44DDC6813}"/>
              </a:ext>
            </a:extLst>
          </p:cNvPr>
          <p:cNvCxnSpPr/>
          <p:nvPr/>
        </p:nvCxnSpPr>
        <p:spPr>
          <a:xfrm flipH="1">
            <a:off x="3597081" y="1979365"/>
            <a:ext cx="867941" cy="0"/>
          </a:xfrm>
          <a:prstGeom prst="straightConnector1">
            <a:avLst/>
          </a:prstGeom>
          <a:noFill/>
          <a:ln w="6350" cap="flat" cmpd="sng" algn="ctr">
            <a:solidFill>
              <a:srgbClr val="70AD47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2" name="ZoneTexte 61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3324136" y="3105562"/>
            <a:ext cx="87235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Buées</a:t>
            </a:r>
          </a:p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Tr~70°C</a:t>
            </a:r>
          </a:p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200gH20/</a:t>
            </a:r>
            <a:r>
              <a:rPr lang="fr-FR" sz="90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kgAS</a:t>
            </a:r>
            <a:endParaRPr lang="fr-FR" sz="900">
              <a:solidFill>
                <a:prstClr val="white">
                  <a:lumMod val="50000"/>
                </a:prstClr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134D96F3-0775-2BC0-AC2C-4B785A72B3B0}"/>
              </a:ext>
            </a:extLst>
          </p:cNvPr>
          <p:cNvSpPr txBox="1"/>
          <p:nvPr/>
        </p:nvSpPr>
        <p:spPr>
          <a:xfrm>
            <a:off x="2258684" y="3623225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Air chaud </a:t>
            </a:r>
          </a:p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105-135°C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3640627" y="1782033"/>
            <a:ext cx="8082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Air neuf 20°C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26D89A8B-C030-7506-4002-B56029F59091}"/>
              </a:ext>
            </a:extLst>
          </p:cNvPr>
          <p:cNvSpPr txBox="1"/>
          <p:nvPr/>
        </p:nvSpPr>
        <p:spPr>
          <a:xfrm>
            <a:off x="3077916" y="3673847"/>
            <a:ext cx="5549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4472C4"/>
                </a:solidFill>
                <a:latin typeface="Calibri" panose="020F0502020204030204"/>
                <a:cs typeface="Arial"/>
                <a:sym typeface="Arial"/>
              </a:rPr>
              <a:t>sécheur</a:t>
            </a:r>
          </a:p>
        </p:txBody>
      </p:sp>
      <p:sp>
        <p:nvSpPr>
          <p:cNvPr id="136" name="ZoneTexte 135"/>
          <p:cNvSpPr txBox="1"/>
          <p:nvPr/>
        </p:nvSpPr>
        <p:spPr>
          <a:xfrm>
            <a:off x="5279914" y="985906"/>
            <a:ext cx="332140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>
                <a:srgbClr val="000000"/>
              </a:buClr>
              <a:defRPr/>
            </a:pPr>
            <a:r>
              <a:rPr lang="fr-FR" sz="1200" b="1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Buées à poids d’eau élevé</a:t>
            </a: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b="1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200gH20 / </a:t>
            </a:r>
            <a:r>
              <a:rPr lang="fr-FR" sz="1200" b="1" kern="0" err="1">
                <a:solidFill>
                  <a:srgbClr val="001A70"/>
                </a:solidFill>
                <a:latin typeface="Arial"/>
                <a:cs typeface="Arial"/>
                <a:sym typeface="Arial"/>
              </a:rPr>
              <a:t>kgAS</a:t>
            </a:r>
            <a:r>
              <a:rPr lang="fr-FR" sz="1200" b="1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 et +</a:t>
            </a:r>
          </a:p>
          <a:p>
            <a:pPr algn="just" defTabSz="685800">
              <a:buClr>
                <a:srgbClr val="000000"/>
              </a:buClr>
              <a:defRPr/>
            </a:pPr>
            <a:endParaRPr lang="fr-FR" sz="1200" b="1" kern="0">
              <a:solidFill>
                <a:srgbClr val="459A45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En condensant les buées des sécheurs de pâte, tissue ou plâtre  </a:t>
            </a:r>
            <a:r>
              <a:rPr lang="fr-FR" sz="1200" b="1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à 65°C</a:t>
            </a: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, avant ou après l’échangeur air/buées, </a:t>
            </a:r>
            <a:r>
              <a:rPr lang="fr-FR" sz="1200" b="1" kern="0">
                <a:solidFill>
                  <a:srgbClr val="001A70"/>
                </a:solidFill>
                <a:latin typeface="Arial"/>
                <a:cs typeface="Arial"/>
                <a:sym typeface="Arial"/>
              </a:rPr>
              <a:t>TRANSPAC permet de produire l’air chaud de ces mêmes sécheurs, jusqu’à 105 à 135°C avec COP &gt; 3,5.</a:t>
            </a:r>
            <a:endParaRPr lang="fr-FR" sz="1200" kern="0">
              <a:solidFill>
                <a:srgbClr val="001A70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La consommation d’énergie des échangeurs air/condensats, air/flash et air/vapeur peut ainsi être supprimée, réduisant les besoins de combustible en chaufferie.</a:t>
            </a:r>
          </a:p>
          <a:p>
            <a:pPr algn="just" defTabSz="685800">
              <a:buClr>
                <a:srgbClr val="000000"/>
              </a:buClr>
              <a:defRPr/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 étudier selon les températures, débit et poids d’eau des buées.</a:t>
            </a:r>
          </a:p>
          <a:p>
            <a:pPr algn="just" defTabSz="685800">
              <a:buClr>
                <a:srgbClr val="000000"/>
              </a:buClr>
              <a:defRPr/>
            </a:pPr>
            <a:endParaRPr lang="fr-FR" sz="1200" b="1" kern="0">
              <a:solidFill>
                <a:srgbClr val="44A330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b="1" kern="0">
                <a:solidFill>
                  <a:srgbClr val="212A72"/>
                </a:solidFill>
                <a:latin typeface="Arial"/>
                <a:cs typeface="Arial"/>
                <a:sym typeface="Arial"/>
              </a:rPr>
              <a:t>Egalement adapté en préchauffage d’air sur sécheurs de matériaux</a:t>
            </a:r>
          </a:p>
        </p:txBody>
      </p:sp>
      <p:cxnSp>
        <p:nvCxnSpPr>
          <p:cNvPr id="27" name="Connecteur en angle 26"/>
          <p:cNvCxnSpPr>
            <a:stCxn id="7" idx="1"/>
            <a:endCxn id="5" idx="1"/>
          </p:cNvCxnSpPr>
          <p:nvPr/>
        </p:nvCxnSpPr>
        <p:spPr>
          <a:xfrm rot="10800000" flipV="1">
            <a:off x="2885172" y="1979368"/>
            <a:ext cx="313310" cy="1811166"/>
          </a:xfrm>
          <a:prstGeom prst="bentConnector3">
            <a:avLst>
              <a:gd name="adj1" fmla="val 697813"/>
            </a:avLst>
          </a:prstGeom>
          <a:ln>
            <a:solidFill>
              <a:srgbClr val="88BD2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Flèche courbée vers la droite 36"/>
          <p:cNvSpPr/>
          <p:nvPr/>
        </p:nvSpPr>
        <p:spPr>
          <a:xfrm flipH="1" flipV="1">
            <a:off x="3866172" y="3642534"/>
            <a:ext cx="165214" cy="274408"/>
          </a:xfrm>
          <a:prstGeom prst="curvedRightArrow">
            <a:avLst>
              <a:gd name="adj1" fmla="val 0"/>
              <a:gd name="adj2" fmla="val 50000"/>
              <a:gd name="adj3" fmla="val 25000"/>
            </a:avLst>
          </a:prstGeom>
          <a:ln>
            <a:solidFill>
              <a:srgbClr val="88BD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fr-FR" sz="1050" kern="0">
              <a:solidFill>
                <a:srgbClr val="000000"/>
              </a:solidFill>
              <a:latin typeface="Arial"/>
              <a:sym typeface="Arial"/>
            </a:endParaRPr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2091803" y="1780476"/>
            <a:ext cx="1104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Air préchauffé 70°C</a:t>
            </a:r>
          </a:p>
        </p:txBody>
      </p:sp>
      <p:sp>
        <p:nvSpPr>
          <p:cNvPr id="57" name="Losange 56"/>
          <p:cNvSpPr/>
          <p:nvPr/>
        </p:nvSpPr>
        <p:spPr>
          <a:xfrm>
            <a:off x="1758592" y="3678179"/>
            <a:ext cx="194123" cy="207448"/>
          </a:xfrm>
          <a:prstGeom prst="diamond">
            <a:avLst/>
          </a:prstGeom>
          <a:solidFill>
            <a:srgbClr val="E84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fr-FR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cxnSp>
        <p:nvCxnSpPr>
          <p:cNvPr id="59" name="Connecteur droit avec flèche 58"/>
          <p:cNvCxnSpPr>
            <a:endCxn id="57" idx="2"/>
          </p:cNvCxnSpPr>
          <p:nvPr/>
        </p:nvCxnSpPr>
        <p:spPr>
          <a:xfrm flipH="1" flipV="1">
            <a:off x="1855654" y="3885626"/>
            <a:ext cx="4991" cy="2522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ZoneTexte 85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1815547" y="3926144"/>
            <a:ext cx="5245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Vapeur</a:t>
            </a:r>
          </a:p>
        </p:txBody>
      </p:sp>
      <p:sp>
        <p:nvSpPr>
          <p:cNvPr id="87" name="Losange 86"/>
          <p:cNvSpPr/>
          <p:nvPr/>
        </p:nvSpPr>
        <p:spPr>
          <a:xfrm>
            <a:off x="3937906" y="3721509"/>
            <a:ext cx="194123" cy="207448"/>
          </a:xfrm>
          <a:prstGeom prst="diamond">
            <a:avLst/>
          </a:prstGeom>
          <a:solidFill>
            <a:srgbClr val="E84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fr-FR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cxnSp>
        <p:nvCxnSpPr>
          <p:cNvPr id="88" name="Connecteur droit avec flèche 87"/>
          <p:cNvCxnSpPr>
            <a:endCxn id="87" idx="2"/>
          </p:cNvCxnSpPr>
          <p:nvPr/>
        </p:nvCxnSpPr>
        <p:spPr>
          <a:xfrm flipH="1" flipV="1">
            <a:off x="4034968" y="3928956"/>
            <a:ext cx="4991" cy="2522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ZoneTexte 89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3994861" y="3969473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Vapeur</a:t>
            </a:r>
          </a:p>
          <a:p>
            <a:pPr defTabSz="685800">
              <a:defRPr/>
            </a:pPr>
            <a:r>
              <a:rPr lang="fr-FR" sz="90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Ou gaz</a:t>
            </a:r>
          </a:p>
        </p:txBody>
      </p:sp>
      <p:grpSp>
        <p:nvGrpSpPr>
          <p:cNvPr id="93" name="Groupe 92"/>
          <p:cNvGrpSpPr/>
          <p:nvPr/>
        </p:nvGrpSpPr>
        <p:grpSpPr>
          <a:xfrm>
            <a:off x="1007254" y="2505114"/>
            <a:ext cx="2420974" cy="1565328"/>
            <a:chOff x="2179768" y="4004387"/>
            <a:chExt cx="3227965" cy="2087105"/>
          </a:xfrm>
        </p:grpSpPr>
        <p:grpSp>
          <p:nvGrpSpPr>
            <p:cNvPr id="92" name="Groupe 91"/>
            <p:cNvGrpSpPr/>
            <p:nvPr/>
          </p:nvGrpSpPr>
          <p:grpSpPr>
            <a:xfrm>
              <a:off x="2179768" y="4004387"/>
              <a:ext cx="3164966" cy="2087105"/>
              <a:chOff x="2179768" y="4004387"/>
              <a:chExt cx="3164966" cy="2087105"/>
            </a:xfrm>
          </p:grpSpPr>
          <p:cxnSp>
            <p:nvCxnSpPr>
              <p:cNvPr id="20" name="Connecteur droit avec flèche 19">
                <a:extLst>
                  <a:ext uri="{FF2B5EF4-FFF2-40B4-BE49-F238E27FC236}">
                    <a16:creationId xmlns:a16="http://schemas.microsoft.com/office/drawing/2014/main" id="{B360D76F-7D5A-EFB3-5924-6C1844633F6E}"/>
                  </a:ext>
                </a:extLst>
              </p:cNvPr>
              <p:cNvCxnSpPr/>
              <p:nvPr/>
            </p:nvCxnSpPr>
            <p:spPr>
              <a:xfrm flipV="1">
                <a:off x="4734234" y="4292356"/>
                <a:ext cx="610500" cy="12670"/>
              </a:xfrm>
              <a:prstGeom prst="straightConnector1">
                <a:avLst/>
              </a:prstGeom>
              <a:noFill/>
              <a:ln w="28575" cap="flat" cmpd="sng" algn="ctr">
                <a:solidFill>
                  <a:sysClr val="window" lastClr="FFFFFF">
                    <a:lumMod val="50000"/>
                  </a:sysClr>
                </a:solidFill>
                <a:prstDash val="sysDash"/>
                <a:miter lim="800000"/>
                <a:tailEnd type="triangle"/>
              </a:ln>
              <a:effectLst/>
            </p:spPr>
          </p:cxnSp>
          <p:cxnSp>
            <p:nvCxnSpPr>
              <p:cNvPr id="21" name="Connecteur droit avec flèche 20">
                <a:extLst>
                  <a:ext uri="{FF2B5EF4-FFF2-40B4-BE49-F238E27FC236}">
                    <a16:creationId xmlns:a16="http://schemas.microsoft.com/office/drawing/2014/main" id="{C330D6C5-71CE-D03D-4597-4C76E2675ABA}"/>
                  </a:ext>
                </a:extLst>
              </p:cNvPr>
              <p:cNvCxnSpPr/>
              <p:nvPr/>
            </p:nvCxnSpPr>
            <p:spPr>
              <a:xfrm flipH="1" flipV="1">
                <a:off x="4703831" y="4711475"/>
                <a:ext cx="640903" cy="9441"/>
              </a:xfrm>
              <a:prstGeom prst="straightConnector1">
                <a:avLst/>
              </a:prstGeom>
              <a:noFill/>
              <a:ln w="28575" cap="flat" cmpd="sng" algn="ctr">
                <a:solidFill>
                  <a:sysClr val="window" lastClr="FFFFFF">
                    <a:lumMod val="50000"/>
                  </a:sysClr>
                </a:solidFill>
                <a:prstDash val="sysDash"/>
                <a:miter lim="800000"/>
                <a:tailEnd type="triangle"/>
              </a:ln>
              <a:effectLst/>
            </p:spPr>
          </p:cxnSp>
          <p:cxnSp>
            <p:nvCxnSpPr>
              <p:cNvPr id="89" name="Connecteur droit avec flèche 88">
                <a:extLst>
                  <a:ext uri="{FF2B5EF4-FFF2-40B4-BE49-F238E27FC236}">
                    <a16:creationId xmlns:a16="http://schemas.microsoft.com/office/drawing/2014/main" id="{B360D76F-7D5A-EFB3-5924-6C1844633F6E}"/>
                  </a:ext>
                </a:extLst>
              </p:cNvPr>
              <p:cNvCxnSpPr/>
              <p:nvPr/>
            </p:nvCxnSpPr>
            <p:spPr>
              <a:xfrm flipV="1">
                <a:off x="2179768" y="4313458"/>
                <a:ext cx="968754" cy="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70AD47"/>
                </a:solidFill>
                <a:prstDash val="sysDash"/>
                <a:miter lim="800000"/>
                <a:tailEnd type="triangle"/>
              </a:ln>
              <a:effectLst/>
            </p:spPr>
          </p:cxnSp>
          <p:grpSp>
            <p:nvGrpSpPr>
              <p:cNvPr id="72" name="Groupe 71"/>
              <p:cNvGrpSpPr/>
              <p:nvPr/>
            </p:nvGrpSpPr>
            <p:grpSpPr>
              <a:xfrm>
                <a:off x="3112608" y="4004387"/>
                <a:ext cx="1621626" cy="1098792"/>
                <a:chOff x="3112608" y="4004387"/>
                <a:chExt cx="1621626" cy="1098792"/>
              </a:xfrm>
            </p:grpSpPr>
            <p:sp>
              <p:nvSpPr>
                <p:cNvPr id="22" name="Forme libre 52">
                  <a:extLst>
                    <a:ext uri="{FF2B5EF4-FFF2-40B4-BE49-F238E27FC236}">
                      <a16:creationId xmlns:a16="http://schemas.microsoft.com/office/drawing/2014/main" id="{475CBB42-EB74-07F5-E004-9E1D58B80276}"/>
                    </a:ext>
                  </a:extLst>
                </p:cNvPr>
                <p:cNvSpPr/>
                <p:nvPr/>
              </p:nvSpPr>
              <p:spPr>
                <a:xfrm rot="10800000" flipH="1">
                  <a:off x="4537710" y="4304656"/>
                  <a:ext cx="196524" cy="409617"/>
                </a:xfrm>
                <a:custGeom>
                  <a:avLst/>
                  <a:gdLst>
                    <a:gd name="connsiteX0" fmla="*/ 241300 w 304800"/>
                    <a:gd name="connsiteY0" fmla="*/ 0 h 1096433"/>
                    <a:gd name="connsiteX1" fmla="*/ 0 w 304800"/>
                    <a:gd name="connsiteY1" fmla="*/ 203200 h 1096433"/>
                    <a:gd name="connsiteX2" fmla="*/ 241300 w 304800"/>
                    <a:gd name="connsiteY2" fmla="*/ 381000 h 1096433"/>
                    <a:gd name="connsiteX3" fmla="*/ 16933 w 304800"/>
                    <a:gd name="connsiteY3" fmla="*/ 571500 h 1096433"/>
                    <a:gd name="connsiteX4" fmla="*/ 249767 w 304800"/>
                    <a:gd name="connsiteY4" fmla="*/ 753533 h 1096433"/>
                    <a:gd name="connsiteX5" fmla="*/ 38100 w 304800"/>
                    <a:gd name="connsiteY5" fmla="*/ 918633 h 1096433"/>
                    <a:gd name="connsiteX6" fmla="*/ 266700 w 304800"/>
                    <a:gd name="connsiteY6" fmla="*/ 1075267 h 1096433"/>
                    <a:gd name="connsiteX7" fmla="*/ 292100 w 304800"/>
                    <a:gd name="connsiteY7" fmla="*/ 1087967 h 1096433"/>
                    <a:gd name="connsiteX8" fmla="*/ 304800 w 304800"/>
                    <a:gd name="connsiteY8" fmla="*/ 1096433 h 1096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4800" h="1096433">
                      <a:moveTo>
                        <a:pt x="241300" y="0"/>
                      </a:moveTo>
                      <a:lnTo>
                        <a:pt x="0" y="203200"/>
                      </a:lnTo>
                      <a:lnTo>
                        <a:pt x="241300" y="381000"/>
                      </a:lnTo>
                      <a:lnTo>
                        <a:pt x="16933" y="571500"/>
                      </a:lnTo>
                      <a:lnTo>
                        <a:pt x="249767" y="753533"/>
                      </a:lnTo>
                      <a:lnTo>
                        <a:pt x="38100" y="918633"/>
                      </a:lnTo>
                      <a:lnTo>
                        <a:pt x="266700" y="1075267"/>
                      </a:lnTo>
                      <a:lnTo>
                        <a:pt x="292100" y="1087967"/>
                      </a:lnTo>
                      <a:lnTo>
                        <a:pt x="304800" y="1096433"/>
                      </a:lnTo>
                    </a:path>
                  </a:pathLst>
                </a:custGeom>
                <a:noFill/>
                <a:ln w="28575" cap="flat" cmpd="sng" algn="ctr">
                  <a:solidFill>
                    <a:sysClr val="window" lastClr="FFFFFF">
                      <a:lumMod val="50000"/>
                    </a:sysClr>
                  </a:solidFill>
                  <a:prstDash val="sys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fr-FR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Forme libre 53">
                  <a:extLst>
                    <a:ext uri="{FF2B5EF4-FFF2-40B4-BE49-F238E27FC236}">
                      <a16:creationId xmlns:a16="http://schemas.microsoft.com/office/drawing/2014/main" id="{516FD765-451D-D28A-1555-EE076E132B21}"/>
                    </a:ext>
                  </a:extLst>
                </p:cNvPr>
                <p:cNvSpPr/>
                <p:nvPr/>
              </p:nvSpPr>
              <p:spPr>
                <a:xfrm>
                  <a:off x="3228640" y="4095152"/>
                  <a:ext cx="1411611" cy="837756"/>
                </a:xfrm>
                <a:custGeom>
                  <a:avLst/>
                  <a:gdLst>
                    <a:gd name="connsiteX0" fmla="*/ 0 w 969433"/>
                    <a:gd name="connsiteY0" fmla="*/ 0 h 596900"/>
                    <a:gd name="connsiteX1" fmla="*/ 4233 w 969433"/>
                    <a:gd name="connsiteY1" fmla="*/ 156633 h 596900"/>
                    <a:gd name="connsiteX2" fmla="*/ 80433 w 969433"/>
                    <a:gd name="connsiteY2" fmla="*/ 186266 h 596900"/>
                    <a:gd name="connsiteX3" fmla="*/ 0 w 969433"/>
                    <a:gd name="connsiteY3" fmla="*/ 245533 h 596900"/>
                    <a:gd name="connsiteX4" fmla="*/ 88900 w 969433"/>
                    <a:gd name="connsiteY4" fmla="*/ 292100 h 596900"/>
                    <a:gd name="connsiteX5" fmla="*/ 4233 w 969433"/>
                    <a:gd name="connsiteY5" fmla="*/ 351366 h 596900"/>
                    <a:gd name="connsiteX6" fmla="*/ 105833 w 969433"/>
                    <a:gd name="connsiteY6" fmla="*/ 397933 h 596900"/>
                    <a:gd name="connsiteX7" fmla="*/ 0 w 969433"/>
                    <a:gd name="connsiteY7" fmla="*/ 461433 h 596900"/>
                    <a:gd name="connsiteX8" fmla="*/ 8466 w 969433"/>
                    <a:gd name="connsiteY8" fmla="*/ 592666 h 596900"/>
                    <a:gd name="connsiteX9" fmla="*/ 965200 w 969433"/>
                    <a:gd name="connsiteY9" fmla="*/ 596900 h 596900"/>
                    <a:gd name="connsiteX10" fmla="*/ 952500 w 969433"/>
                    <a:gd name="connsiteY10" fmla="*/ 452966 h 596900"/>
                    <a:gd name="connsiteX11" fmla="*/ 855133 w 969433"/>
                    <a:gd name="connsiteY11" fmla="*/ 406400 h 596900"/>
                    <a:gd name="connsiteX12" fmla="*/ 969433 w 969433"/>
                    <a:gd name="connsiteY12" fmla="*/ 334433 h 596900"/>
                    <a:gd name="connsiteX13" fmla="*/ 846666 w 969433"/>
                    <a:gd name="connsiteY13" fmla="*/ 296333 h 596900"/>
                    <a:gd name="connsiteX14" fmla="*/ 935566 w 969433"/>
                    <a:gd name="connsiteY14" fmla="*/ 266700 h 596900"/>
                    <a:gd name="connsiteX15" fmla="*/ 825500 w 969433"/>
                    <a:gd name="connsiteY15" fmla="*/ 211666 h 596900"/>
                    <a:gd name="connsiteX16" fmla="*/ 952500 w 969433"/>
                    <a:gd name="connsiteY16" fmla="*/ 165100 h 596900"/>
                    <a:gd name="connsiteX17" fmla="*/ 889000 w 969433"/>
                    <a:gd name="connsiteY17" fmla="*/ 135466 h 596900"/>
                    <a:gd name="connsiteX18" fmla="*/ 876300 w 969433"/>
                    <a:gd name="connsiteY18" fmla="*/ 21166 h 596900"/>
                    <a:gd name="connsiteX19" fmla="*/ 0 w 969433"/>
                    <a:gd name="connsiteY19" fmla="*/ 0 h 596900"/>
                    <a:gd name="connsiteX0" fmla="*/ 0 w 969433"/>
                    <a:gd name="connsiteY0" fmla="*/ 0 h 596900"/>
                    <a:gd name="connsiteX1" fmla="*/ 4233 w 969433"/>
                    <a:gd name="connsiteY1" fmla="*/ 156633 h 596900"/>
                    <a:gd name="connsiteX2" fmla="*/ 80433 w 969433"/>
                    <a:gd name="connsiteY2" fmla="*/ 186266 h 596900"/>
                    <a:gd name="connsiteX3" fmla="*/ 0 w 969433"/>
                    <a:gd name="connsiteY3" fmla="*/ 245533 h 596900"/>
                    <a:gd name="connsiteX4" fmla="*/ 88900 w 969433"/>
                    <a:gd name="connsiteY4" fmla="*/ 292100 h 596900"/>
                    <a:gd name="connsiteX5" fmla="*/ 4233 w 969433"/>
                    <a:gd name="connsiteY5" fmla="*/ 351366 h 596900"/>
                    <a:gd name="connsiteX6" fmla="*/ 105833 w 969433"/>
                    <a:gd name="connsiteY6" fmla="*/ 397933 h 596900"/>
                    <a:gd name="connsiteX7" fmla="*/ 0 w 969433"/>
                    <a:gd name="connsiteY7" fmla="*/ 461433 h 596900"/>
                    <a:gd name="connsiteX8" fmla="*/ 8466 w 969433"/>
                    <a:gd name="connsiteY8" fmla="*/ 592666 h 596900"/>
                    <a:gd name="connsiteX9" fmla="*/ 965200 w 969433"/>
                    <a:gd name="connsiteY9" fmla="*/ 596900 h 596900"/>
                    <a:gd name="connsiteX10" fmla="*/ 952500 w 969433"/>
                    <a:gd name="connsiteY10" fmla="*/ 452966 h 596900"/>
                    <a:gd name="connsiteX11" fmla="*/ 855133 w 969433"/>
                    <a:gd name="connsiteY11" fmla="*/ 406400 h 596900"/>
                    <a:gd name="connsiteX12" fmla="*/ 969433 w 969433"/>
                    <a:gd name="connsiteY12" fmla="*/ 334433 h 596900"/>
                    <a:gd name="connsiteX13" fmla="*/ 846666 w 969433"/>
                    <a:gd name="connsiteY13" fmla="*/ 296333 h 596900"/>
                    <a:gd name="connsiteX14" fmla="*/ 935566 w 969433"/>
                    <a:gd name="connsiteY14" fmla="*/ 266700 h 596900"/>
                    <a:gd name="connsiteX15" fmla="*/ 825500 w 969433"/>
                    <a:gd name="connsiteY15" fmla="*/ 211666 h 596900"/>
                    <a:gd name="connsiteX16" fmla="*/ 952500 w 969433"/>
                    <a:gd name="connsiteY16" fmla="*/ 165100 h 596900"/>
                    <a:gd name="connsiteX17" fmla="*/ 889000 w 969433"/>
                    <a:gd name="connsiteY17" fmla="*/ 135466 h 596900"/>
                    <a:gd name="connsiteX18" fmla="*/ 910167 w 969433"/>
                    <a:gd name="connsiteY18" fmla="*/ 4233 h 596900"/>
                    <a:gd name="connsiteX19" fmla="*/ 0 w 969433"/>
                    <a:gd name="connsiteY19" fmla="*/ 0 h 596900"/>
                    <a:gd name="connsiteX0" fmla="*/ 0 w 986366"/>
                    <a:gd name="connsiteY0" fmla="*/ 0 h 596900"/>
                    <a:gd name="connsiteX1" fmla="*/ 4233 w 986366"/>
                    <a:gd name="connsiteY1" fmla="*/ 156633 h 596900"/>
                    <a:gd name="connsiteX2" fmla="*/ 80433 w 986366"/>
                    <a:gd name="connsiteY2" fmla="*/ 186266 h 596900"/>
                    <a:gd name="connsiteX3" fmla="*/ 0 w 986366"/>
                    <a:gd name="connsiteY3" fmla="*/ 245533 h 596900"/>
                    <a:gd name="connsiteX4" fmla="*/ 88900 w 986366"/>
                    <a:gd name="connsiteY4" fmla="*/ 292100 h 596900"/>
                    <a:gd name="connsiteX5" fmla="*/ 4233 w 986366"/>
                    <a:gd name="connsiteY5" fmla="*/ 351366 h 596900"/>
                    <a:gd name="connsiteX6" fmla="*/ 105833 w 986366"/>
                    <a:gd name="connsiteY6" fmla="*/ 397933 h 596900"/>
                    <a:gd name="connsiteX7" fmla="*/ 0 w 986366"/>
                    <a:gd name="connsiteY7" fmla="*/ 461433 h 596900"/>
                    <a:gd name="connsiteX8" fmla="*/ 8466 w 986366"/>
                    <a:gd name="connsiteY8" fmla="*/ 592666 h 596900"/>
                    <a:gd name="connsiteX9" fmla="*/ 965200 w 986366"/>
                    <a:gd name="connsiteY9" fmla="*/ 596900 h 596900"/>
                    <a:gd name="connsiteX10" fmla="*/ 952500 w 986366"/>
                    <a:gd name="connsiteY10" fmla="*/ 452966 h 596900"/>
                    <a:gd name="connsiteX11" fmla="*/ 855133 w 986366"/>
                    <a:gd name="connsiteY11" fmla="*/ 406400 h 596900"/>
                    <a:gd name="connsiteX12" fmla="*/ 969433 w 986366"/>
                    <a:gd name="connsiteY12" fmla="*/ 334433 h 596900"/>
                    <a:gd name="connsiteX13" fmla="*/ 846666 w 986366"/>
                    <a:gd name="connsiteY13" fmla="*/ 296333 h 596900"/>
                    <a:gd name="connsiteX14" fmla="*/ 986366 w 986366"/>
                    <a:gd name="connsiteY14" fmla="*/ 241300 h 596900"/>
                    <a:gd name="connsiteX15" fmla="*/ 825500 w 986366"/>
                    <a:gd name="connsiteY15" fmla="*/ 211666 h 596900"/>
                    <a:gd name="connsiteX16" fmla="*/ 952500 w 986366"/>
                    <a:gd name="connsiteY16" fmla="*/ 165100 h 596900"/>
                    <a:gd name="connsiteX17" fmla="*/ 889000 w 986366"/>
                    <a:gd name="connsiteY17" fmla="*/ 135466 h 596900"/>
                    <a:gd name="connsiteX18" fmla="*/ 910167 w 986366"/>
                    <a:gd name="connsiteY18" fmla="*/ 4233 h 596900"/>
                    <a:gd name="connsiteX19" fmla="*/ 0 w 986366"/>
                    <a:gd name="connsiteY19" fmla="*/ 0 h 596900"/>
                    <a:gd name="connsiteX0" fmla="*/ 0 w 986366"/>
                    <a:gd name="connsiteY0" fmla="*/ 0 h 596900"/>
                    <a:gd name="connsiteX1" fmla="*/ 4233 w 986366"/>
                    <a:gd name="connsiteY1" fmla="*/ 156633 h 596900"/>
                    <a:gd name="connsiteX2" fmla="*/ 80433 w 986366"/>
                    <a:gd name="connsiteY2" fmla="*/ 186266 h 596900"/>
                    <a:gd name="connsiteX3" fmla="*/ 0 w 986366"/>
                    <a:gd name="connsiteY3" fmla="*/ 245533 h 596900"/>
                    <a:gd name="connsiteX4" fmla="*/ 88900 w 986366"/>
                    <a:gd name="connsiteY4" fmla="*/ 292100 h 596900"/>
                    <a:gd name="connsiteX5" fmla="*/ 4233 w 986366"/>
                    <a:gd name="connsiteY5" fmla="*/ 351366 h 596900"/>
                    <a:gd name="connsiteX6" fmla="*/ 105833 w 986366"/>
                    <a:gd name="connsiteY6" fmla="*/ 397933 h 596900"/>
                    <a:gd name="connsiteX7" fmla="*/ 0 w 986366"/>
                    <a:gd name="connsiteY7" fmla="*/ 461433 h 596900"/>
                    <a:gd name="connsiteX8" fmla="*/ 8466 w 986366"/>
                    <a:gd name="connsiteY8" fmla="*/ 592666 h 596900"/>
                    <a:gd name="connsiteX9" fmla="*/ 965200 w 986366"/>
                    <a:gd name="connsiteY9" fmla="*/ 596900 h 596900"/>
                    <a:gd name="connsiteX10" fmla="*/ 952500 w 986366"/>
                    <a:gd name="connsiteY10" fmla="*/ 452966 h 596900"/>
                    <a:gd name="connsiteX11" fmla="*/ 855133 w 986366"/>
                    <a:gd name="connsiteY11" fmla="*/ 406400 h 596900"/>
                    <a:gd name="connsiteX12" fmla="*/ 969433 w 986366"/>
                    <a:gd name="connsiteY12" fmla="*/ 334433 h 596900"/>
                    <a:gd name="connsiteX13" fmla="*/ 846666 w 986366"/>
                    <a:gd name="connsiteY13" fmla="*/ 296333 h 596900"/>
                    <a:gd name="connsiteX14" fmla="*/ 986366 w 986366"/>
                    <a:gd name="connsiteY14" fmla="*/ 241300 h 596900"/>
                    <a:gd name="connsiteX15" fmla="*/ 825500 w 986366"/>
                    <a:gd name="connsiteY15" fmla="*/ 211666 h 596900"/>
                    <a:gd name="connsiteX16" fmla="*/ 952500 w 986366"/>
                    <a:gd name="connsiteY16" fmla="*/ 165100 h 596900"/>
                    <a:gd name="connsiteX17" fmla="*/ 910167 w 986366"/>
                    <a:gd name="connsiteY17" fmla="*/ 126999 h 596900"/>
                    <a:gd name="connsiteX18" fmla="*/ 910167 w 986366"/>
                    <a:gd name="connsiteY18" fmla="*/ 4233 h 596900"/>
                    <a:gd name="connsiteX19" fmla="*/ 0 w 986366"/>
                    <a:gd name="connsiteY19" fmla="*/ 0 h 596900"/>
                    <a:gd name="connsiteX0" fmla="*/ 0 w 986366"/>
                    <a:gd name="connsiteY0" fmla="*/ 0 h 596900"/>
                    <a:gd name="connsiteX1" fmla="*/ 4233 w 986366"/>
                    <a:gd name="connsiteY1" fmla="*/ 156633 h 596900"/>
                    <a:gd name="connsiteX2" fmla="*/ 80433 w 986366"/>
                    <a:gd name="connsiteY2" fmla="*/ 186266 h 596900"/>
                    <a:gd name="connsiteX3" fmla="*/ 0 w 986366"/>
                    <a:gd name="connsiteY3" fmla="*/ 245533 h 596900"/>
                    <a:gd name="connsiteX4" fmla="*/ 88900 w 986366"/>
                    <a:gd name="connsiteY4" fmla="*/ 292100 h 596900"/>
                    <a:gd name="connsiteX5" fmla="*/ 4233 w 986366"/>
                    <a:gd name="connsiteY5" fmla="*/ 351366 h 596900"/>
                    <a:gd name="connsiteX6" fmla="*/ 105833 w 986366"/>
                    <a:gd name="connsiteY6" fmla="*/ 397933 h 596900"/>
                    <a:gd name="connsiteX7" fmla="*/ 0 w 986366"/>
                    <a:gd name="connsiteY7" fmla="*/ 461433 h 596900"/>
                    <a:gd name="connsiteX8" fmla="*/ 8466 w 986366"/>
                    <a:gd name="connsiteY8" fmla="*/ 592666 h 596900"/>
                    <a:gd name="connsiteX9" fmla="*/ 965200 w 986366"/>
                    <a:gd name="connsiteY9" fmla="*/ 596900 h 596900"/>
                    <a:gd name="connsiteX10" fmla="*/ 973667 w 986366"/>
                    <a:gd name="connsiteY10" fmla="*/ 448732 h 596900"/>
                    <a:gd name="connsiteX11" fmla="*/ 855133 w 986366"/>
                    <a:gd name="connsiteY11" fmla="*/ 406400 h 596900"/>
                    <a:gd name="connsiteX12" fmla="*/ 969433 w 986366"/>
                    <a:gd name="connsiteY12" fmla="*/ 334433 h 596900"/>
                    <a:gd name="connsiteX13" fmla="*/ 846666 w 986366"/>
                    <a:gd name="connsiteY13" fmla="*/ 296333 h 596900"/>
                    <a:gd name="connsiteX14" fmla="*/ 986366 w 986366"/>
                    <a:gd name="connsiteY14" fmla="*/ 241300 h 596900"/>
                    <a:gd name="connsiteX15" fmla="*/ 825500 w 986366"/>
                    <a:gd name="connsiteY15" fmla="*/ 211666 h 596900"/>
                    <a:gd name="connsiteX16" fmla="*/ 952500 w 986366"/>
                    <a:gd name="connsiteY16" fmla="*/ 165100 h 596900"/>
                    <a:gd name="connsiteX17" fmla="*/ 910167 w 986366"/>
                    <a:gd name="connsiteY17" fmla="*/ 126999 h 596900"/>
                    <a:gd name="connsiteX18" fmla="*/ 910167 w 986366"/>
                    <a:gd name="connsiteY18" fmla="*/ 4233 h 596900"/>
                    <a:gd name="connsiteX19" fmla="*/ 0 w 986366"/>
                    <a:gd name="connsiteY19" fmla="*/ 0 h 596900"/>
                    <a:gd name="connsiteX0" fmla="*/ 0 w 986366"/>
                    <a:gd name="connsiteY0" fmla="*/ 0 h 596900"/>
                    <a:gd name="connsiteX1" fmla="*/ 4233 w 986366"/>
                    <a:gd name="connsiteY1" fmla="*/ 156633 h 596900"/>
                    <a:gd name="connsiteX2" fmla="*/ 80433 w 986366"/>
                    <a:gd name="connsiteY2" fmla="*/ 186266 h 596900"/>
                    <a:gd name="connsiteX3" fmla="*/ 0 w 986366"/>
                    <a:gd name="connsiteY3" fmla="*/ 245533 h 596900"/>
                    <a:gd name="connsiteX4" fmla="*/ 88900 w 986366"/>
                    <a:gd name="connsiteY4" fmla="*/ 292100 h 596900"/>
                    <a:gd name="connsiteX5" fmla="*/ 4233 w 986366"/>
                    <a:gd name="connsiteY5" fmla="*/ 351366 h 596900"/>
                    <a:gd name="connsiteX6" fmla="*/ 105833 w 986366"/>
                    <a:gd name="connsiteY6" fmla="*/ 397933 h 596900"/>
                    <a:gd name="connsiteX7" fmla="*/ 0 w 986366"/>
                    <a:gd name="connsiteY7" fmla="*/ 461433 h 596900"/>
                    <a:gd name="connsiteX8" fmla="*/ 8466 w 986366"/>
                    <a:gd name="connsiteY8" fmla="*/ 592666 h 596900"/>
                    <a:gd name="connsiteX9" fmla="*/ 965200 w 986366"/>
                    <a:gd name="connsiteY9" fmla="*/ 596900 h 596900"/>
                    <a:gd name="connsiteX10" fmla="*/ 973667 w 986366"/>
                    <a:gd name="connsiteY10" fmla="*/ 448732 h 596900"/>
                    <a:gd name="connsiteX11" fmla="*/ 855133 w 986366"/>
                    <a:gd name="connsiteY11" fmla="*/ 406400 h 596900"/>
                    <a:gd name="connsiteX12" fmla="*/ 969433 w 986366"/>
                    <a:gd name="connsiteY12" fmla="*/ 334433 h 596900"/>
                    <a:gd name="connsiteX13" fmla="*/ 846666 w 986366"/>
                    <a:gd name="connsiteY13" fmla="*/ 296333 h 596900"/>
                    <a:gd name="connsiteX14" fmla="*/ 986366 w 986366"/>
                    <a:gd name="connsiteY14" fmla="*/ 241300 h 596900"/>
                    <a:gd name="connsiteX15" fmla="*/ 825500 w 986366"/>
                    <a:gd name="connsiteY15" fmla="*/ 211666 h 596900"/>
                    <a:gd name="connsiteX16" fmla="*/ 935566 w 986366"/>
                    <a:gd name="connsiteY16" fmla="*/ 126505 h 596900"/>
                    <a:gd name="connsiteX17" fmla="*/ 910167 w 986366"/>
                    <a:gd name="connsiteY17" fmla="*/ 126999 h 596900"/>
                    <a:gd name="connsiteX18" fmla="*/ 910167 w 986366"/>
                    <a:gd name="connsiteY18" fmla="*/ 4233 h 596900"/>
                    <a:gd name="connsiteX19" fmla="*/ 0 w 986366"/>
                    <a:gd name="connsiteY19" fmla="*/ 0 h 596900"/>
                    <a:gd name="connsiteX0" fmla="*/ 0 w 986366"/>
                    <a:gd name="connsiteY0" fmla="*/ 0 h 596900"/>
                    <a:gd name="connsiteX1" fmla="*/ 4233 w 986366"/>
                    <a:gd name="connsiteY1" fmla="*/ 156633 h 596900"/>
                    <a:gd name="connsiteX2" fmla="*/ 80433 w 986366"/>
                    <a:gd name="connsiteY2" fmla="*/ 186266 h 596900"/>
                    <a:gd name="connsiteX3" fmla="*/ 0 w 986366"/>
                    <a:gd name="connsiteY3" fmla="*/ 245533 h 596900"/>
                    <a:gd name="connsiteX4" fmla="*/ 88900 w 986366"/>
                    <a:gd name="connsiteY4" fmla="*/ 292100 h 596900"/>
                    <a:gd name="connsiteX5" fmla="*/ 4233 w 986366"/>
                    <a:gd name="connsiteY5" fmla="*/ 351366 h 596900"/>
                    <a:gd name="connsiteX6" fmla="*/ 105833 w 986366"/>
                    <a:gd name="connsiteY6" fmla="*/ 397933 h 596900"/>
                    <a:gd name="connsiteX7" fmla="*/ 0 w 986366"/>
                    <a:gd name="connsiteY7" fmla="*/ 461433 h 596900"/>
                    <a:gd name="connsiteX8" fmla="*/ 8466 w 986366"/>
                    <a:gd name="connsiteY8" fmla="*/ 592666 h 596900"/>
                    <a:gd name="connsiteX9" fmla="*/ 965200 w 986366"/>
                    <a:gd name="connsiteY9" fmla="*/ 596900 h 596900"/>
                    <a:gd name="connsiteX10" fmla="*/ 973667 w 986366"/>
                    <a:gd name="connsiteY10" fmla="*/ 448732 h 596900"/>
                    <a:gd name="connsiteX11" fmla="*/ 855133 w 986366"/>
                    <a:gd name="connsiteY11" fmla="*/ 406400 h 596900"/>
                    <a:gd name="connsiteX12" fmla="*/ 969433 w 986366"/>
                    <a:gd name="connsiteY12" fmla="*/ 334433 h 596900"/>
                    <a:gd name="connsiteX13" fmla="*/ 846666 w 986366"/>
                    <a:gd name="connsiteY13" fmla="*/ 296333 h 596900"/>
                    <a:gd name="connsiteX14" fmla="*/ 986366 w 986366"/>
                    <a:gd name="connsiteY14" fmla="*/ 241300 h 596900"/>
                    <a:gd name="connsiteX15" fmla="*/ 825500 w 986366"/>
                    <a:gd name="connsiteY15" fmla="*/ 211666 h 596900"/>
                    <a:gd name="connsiteX16" fmla="*/ 901699 w 986366"/>
                    <a:gd name="connsiteY16" fmla="*/ 126505 h 596900"/>
                    <a:gd name="connsiteX17" fmla="*/ 910167 w 986366"/>
                    <a:gd name="connsiteY17" fmla="*/ 126999 h 596900"/>
                    <a:gd name="connsiteX18" fmla="*/ 910167 w 986366"/>
                    <a:gd name="connsiteY18" fmla="*/ 4233 h 596900"/>
                    <a:gd name="connsiteX19" fmla="*/ 0 w 986366"/>
                    <a:gd name="connsiteY19" fmla="*/ 0 h 596900"/>
                    <a:gd name="connsiteX0" fmla="*/ 0 w 973667"/>
                    <a:gd name="connsiteY0" fmla="*/ 0 h 596900"/>
                    <a:gd name="connsiteX1" fmla="*/ 4233 w 973667"/>
                    <a:gd name="connsiteY1" fmla="*/ 156633 h 596900"/>
                    <a:gd name="connsiteX2" fmla="*/ 80433 w 973667"/>
                    <a:gd name="connsiteY2" fmla="*/ 186266 h 596900"/>
                    <a:gd name="connsiteX3" fmla="*/ 0 w 973667"/>
                    <a:gd name="connsiteY3" fmla="*/ 245533 h 596900"/>
                    <a:gd name="connsiteX4" fmla="*/ 88900 w 973667"/>
                    <a:gd name="connsiteY4" fmla="*/ 292100 h 596900"/>
                    <a:gd name="connsiteX5" fmla="*/ 4233 w 973667"/>
                    <a:gd name="connsiteY5" fmla="*/ 351366 h 596900"/>
                    <a:gd name="connsiteX6" fmla="*/ 105833 w 973667"/>
                    <a:gd name="connsiteY6" fmla="*/ 397933 h 596900"/>
                    <a:gd name="connsiteX7" fmla="*/ 0 w 973667"/>
                    <a:gd name="connsiteY7" fmla="*/ 461433 h 596900"/>
                    <a:gd name="connsiteX8" fmla="*/ 8466 w 973667"/>
                    <a:gd name="connsiteY8" fmla="*/ 592666 h 596900"/>
                    <a:gd name="connsiteX9" fmla="*/ 965200 w 973667"/>
                    <a:gd name="connsiteY9" fmla="*/ 596900 h 596900"/>
                    <a:gd name="connsiteX10" fmla="*/ 973667 w 973667"/>
                    <a:gd name="connsiteY10" fmla="*/ 448732 h 596900"/>
                    <a:gd name="connsiteX11" fmla="*/ 855133 w 973667"/>
                    <a:gd name="connsiteY11" fmla="*/ 406400 h 596900"/>
                    <a:gd name="connsiteX12" fmla="*/ 969433 w 973667"/>
                    <a:gd name="connsiteY12" fmla="*/ 334433 h 596900"/>
                    <a:gd name="connsiteX13" fmla="*/ 846666 w 973667"/>
                    <a:gd name="connsiteY13" fmla="*/ 296333 h 596900"/>
                    <a:gd name="connsiteX14" fmla="*/ 969433 w 973667"/>
                    <a:gd name="connsiteY14" fmla="*/ 232723 h 596900"/>
                    <a:gd name="connsiteX15" fmla="*/ 825500 w 973667"/>
                    <a:gd name="connsiteY15" fmla="*/ 211666 h 596900"/>
                    <a:gd name="connsiteX16" fmla="*/ 901699 w 973667"/>
                    <a:gd name="connsiteY16" fmla="*/ 126505 h 596900"/>
                    <a:gd name="connsiteX17" fmla="*/ 910167 w 973667"/>
                    <a:gd name="connsiteY17" fmla="*/ 126999 h 596900"/>
                    <a:gd name="connsiteX18" fmla="*/ 910167 w 973667"/>
                    <a:gd name="connsiteY18" fmla="*/ 4233 h 596900"/>
                    <a:gd name="connsiteX19" fmla="*/ 0 w 973667"/>
                    <a:gd name="connsiteY19" fmla="*/ 0 h 596900"/>
                    <a:gd name="connsiteX0" fmla="*/ 0 w 973667"/>
                    <a:gd name="connsiteY0" fmla="*/ 0 h 596900"/>
                    <a:gd name="connsiteX1" fmla="*/ 4233 w 973667"/>
                    <a:gd name="connsiteY1" fmla="*/ 156633 h 596900"/>
                    <a:gd name="connsiteX2" fmla="*/ 80433 w 973667"/>
                    <a:gd name="connsiteY2" fmla="*/ 186266 h 596900"/>
                    <a:gd name="connsiteX3" fmla="*/ 0 w 973667"/>
                    <a:gd name="connsiteY3" fmla="*/ 245533 h 596900"/>
                    <a:gd name="connsiteX4" fmla="*/ 88900 w 973667"/>
                    <a:gd name="connsiteY4" fmla="*/ 292100 h 596900"/>
                    <a:gd name="connsiteX5" fmla="*/ 4233 w 973667"/>
                    <a:gd name="connsiteY5" fmla="*/ 351366 h 596900"/>
                    <a:gd name="connsiteX6" fmla="*/ 105833 w 973667"/>
                    <a:gd name="connsiteY6" fmla="*/ 397933 h 596900"/>
                    <a:gd name="connsiteX7" fmla="*/ 0 w 973667"/>
                    <a:gd name="connsiteY7" fmla="*/ 461433 h 596900"/>
                    <a:gd name="connsiteX8" fmla="*/ 8466 w 973667"/>
                    <a:gd name="connsiteY8" fmla="*/ 592666 h 596900"/>
                    <a:gd name="connsiteX9" fmla="*/ 965200 w 973667"/>
                    <a:gd name="connsiteY9" fmla="*/ 596900 h 596900"/>
                    <a:gd name="connsiteX10" fmla="*/ 973667 w 973667"/>
                    <a:gd name="connsiteY10" fmla="*/ 448732 h 596900"/>
                    <a:gd name="connsiteX11" fmla="*/ 855133 w 973667"/>
                    <a:gd name="connsiteY11" fmla="*/ 406400 h 596900"/>
                    <a:gd name="connsiteX12" fmla="*/ 969433 w 973667"/>
                    <a:gd name="connsiteY12" fmla="*/ 334433 h 596900"/>
                    <a:gd name="connsiteX13" fmla="*/ 846666 w 973667"/>
                    <a:gd name="connsiteY13" fmla="*/ 296333 h 596900"/>
                    <a:gd name="connsiteX14" fmla="*/ 969433 w 973667"/>
                    <a:gd name="connsiteY14" fmla="*/ 232723 h 596900"/>
                    <a:gd name="connsiteX15" fmla="*/ 846667 w 973667"/>
                    <a:gd name="connsiteY15" fmla="*/ 190224 h 596900"/>
                    <a:gd name="connsiteX16" fmla="*/ 901699 w 973667"/>
                    <a:gd name="connsiteY16" fmla="*/ 126505 h 596900"/>
                    <a:gd name="connsiteX17" fmla="*/ 910167 w 973667"/>
                    <a:gd name="connsiteY17" fmla="*/ 126999 h 596900"/>
                    <a:gd name="connsiteX18" fmla="*/ 910167 w 973667"/>
                    <a:gd name="connsiteY18" fmla="*/ 4233 h 596900"/>
                    <a:gd name="connsiteX19" fmla="*/ 0 w 973667"/>
                    <a:gd name="connsiteY19" fmla="*/ 0 h 596900"/>
                    <a:gd name="connsiteX0" fmla="*/ 0 w 977900"/>
                    <a:gd name="connsiteY0" fmla="*/ 0 h 596900"/>
                    <a:gd name="connsiteX1" fmla="*/ 4233 w 977900"/>
                    <a:gd name="connsiteY1" fmla="*/ 156633 h 596900"/>
                    <a:gd name="connsiteX2" fmla="*/ 80433 w 977900"/>
                    <a:gd name="connsiteY2" fmla="*/ 186266 h 596900"/>
                    <a:gd name="connsiteX3" fmla="*/ 0 w 977900"/>
                    <a:gd name="connsiteY3" fmla="*/ 245533 h 596900"/>
                    <a:gd name="connsiteX4" fmla="*/ 88900 w 977900"/>
                    <a:gd name="connsiteY4" fmla="*/ 292100 h 596900"/>
                    <a:gd name="connsiteX5" fmla="*/ 4233 w 977900"/>
                    <a:gd name="connsiteY5" fmla="*/ 351366 h 596900"/>
                    <a:gd name="connsiteX6" fmla="*/ 105833 w 977900"/>
                    <a:gd name="connsiteY6" fmla="*/ 397933 h 596900"/>
                    <a:gd name="connsiteX7" fmla="*/ 0 w 977900"/>
                    <a:gd name="connsiteY7" fmla="*/ 461433 h 596900"/>
                    <a:gd name="connsiteX8" fmla="*/ 8466 w 977900"/>
                    <a:gd name="connsiteY8" fmla="*/ 592666 h 596900"/>
                    <a:gd name="connsiteX9" fmla="*/ 965200 w 977900"/>
                    <a:gd name="connsiteY9" fmla="*/ 596900 h 596900"/>
                    <a:gd name="connsiteX10" fmla="*/ 973667 w 977900"/>
                    <a:gd name="connsiteY10" fmla="*/ 448732 h 596900"/>
                    <a:gd name="connsiteX11" fmla="*/ 855133 w 977900"/>
                    <a:gd name="connsiteY11" fmla="*/ 406400 h 596900"/>
                    <a:gd name="connsiteX12" fmla="*/ 969433 w 977900"/>
                    <a:gd name="connsiteY12" fmla="*/ 334433 h 596900"/>
                    <a:gd name="connsiteX13" fmla="*/ 846666 w 977900"/>
                    <a:gd name="connsiteY13" fmla="*/ 296333 h 596900"/>
                    <a:gd name="connsiteX14" fmla="*/ 969433 w 977900"/>
                    <a:gd name="connsiteY14" fmla="*/ 232723 h 596900"/>
                    <a:gd name="connsiteX15" fmla="*/ 846667 w 977900"/>
                    <a:gd name="connsiteY15" fmla="*/ 190224 h 596900"/>
                    <a:gd name="connsiteX16" fmla="*/ 901699 w 977900"/>
                    <a:gd name="connsiteY16" fmla="*/ 126505 h 596900"/>
                    <a:gd name="connsiteX17" fmla="*/ 910167 w 977900"/>
                    <a:gd name="connsiteY17" fmla="*/ 126999 h 596900"/>
                    <a:gd name="connsiteX18" fmla="*/ 977900 w 977900"/>
                    <a:gd name="connsiteY18" fmla="*/ 4233 h 596900"/>
                    <a:gd name="connsiteX19" fmla="*/ 0 w 977900"/>
                    <a:gd name="connsiteY19" fmla="*/ 0 h 596900"/>
                    <a:gd name="connsiteX0" fmla="*/ 0 w 977900"/>
                    <a:gd name="connsiteY0" fmla="*/ 0 h 596900"/>
                    <a:gd name="connsiteX1" fmla="*/ 4233 w 977900"/>
                    <a:gd name="connsiteY1" fmla="*/ 156633 h 596900"/>
                    <a:gd name="connsiteX2" fmla="*/ 80433 w 977900"/>
                    <a:gd name="connsiteY2" fmla="*/ 186266 h 596900"/>
                    <a:gd name="connsiteX3" fmla="*/ 0 w 977900"/>
                    <a:gd name="connsiteY3" fmla="*/ 245533 h 596900"/>
                    <a:gd name="connsiteX4" fmla="*/ 88900 w 977900"/>
                    <a:gd name="connsiteY4" fmla="*/ 292100 h 596900"/>
                    <a:gd name="connsiteX5" fmla="*/ 4233 w 977900"/>
                    <a:gd name="connsiteY5" fmla="*/ 351366 h 596900"/>
                    <a:gd name="connsiteX6" fmla="*/ 105833 w 977900"/>
                    <a:gd name="connsiteY6" fmla="*/ 397933 h 596900"/>
                    <a:gd name="connsiteX7" fmla="*/ 0 w 977900"/>
                    <a:gd name="connsiteY7" fmla="*/ 461433 h 596900"/>
                    <a:gd name="connsiteX8" fmla="*/ 8466 w 977900"/>
                    <a:gd name="connsiteY8" fmla="*/ 592666 h 596900"/>
                    <a:gd name="connsiteX9" fmla="*/ 965200 w 977900"/>
                    <a:gd name="connsiteY9" fmla="*/ 596900 h 596900"/>
                    <a:gd name="connsiteX10" fmla="*/ 973667 w 977900"/>
                    <a:gd name="connsiteY10" fmla="*/ 448732 h 596900"/>
                    <a:gd name="connsiteX11" fmla="*/ 855133 w 977900"/>
                    <a:gd name="connsiteY11" fmla="*/ 406400 h 596900"/>
                    <a:gd name="connsiteX12" fmla="*/ 969433 w 977900"/>
                    <a:gd name="connsiteY12" fmla="*/ 334433 h 596900"/>
                    <a:gd name="connsiteX13" fmla="*/ 846666 w 977900"/>
                    <a:gd name="connsiteY13" fmla="*/ 296333 h 596900"/>
                    <a:gd name="connsiteX14" fmla="*/ 969433 w 977900"/>
                    <a:gd name="connsiteY14" fmla="*/ 232723 h 596900"/>
                    <a:gd name="connsiteX15" fmla="*/ 846667 w 977900"/>
                    <a:gd name="connsiteY15" fmla="*/ 190224 h 596900"/>
                    <a:gd name="connsiteX16" fmla="*/ 901699 w 977900"/>
                    <a:gd name="connsiteY16" fmla="*/ 126505 h 596900"/>
                    <a:gd name="connsiteX17" fmla="*/ 977900 w 977900"/>
                    <a:gd name="connsiteY17" fmla="*/ 126999 h 596900"/>
                    <a:gd name="connsiteX18" fmla="*/ 977900 w 977900"/>
                    <a:gd name="connsiteY18" fmla="*/ 4233 h 596900"/>
                    <a:gd name="connsiteX19" fmla="*/ 0 w 977900"/>
                    <a:gd name="connsiteY19" fmla="*/ 0 h 596900"/>
                    <a:gd name="connsiteX0" fmla="*/ 0 w 977900"/>
                    <a:gd name="connsiteY0" fmla="*/ 0 h 596900"/>
                    <a:gd name="connsiteX1" fmla="*/ 4233 w 977900"/>
                    <a:gd name="connsiteY1" fmla="*/ 156633 h 596900"/>
                    <a:gd name="connsiteX2" fmla="*/ 80433 w 977900"/>
                    <a:gd name="connsiteY2" fmla="*/ 186266 h 596900"/>
                    <a:gd name="connsiteX3" fmla="*/ 0 w 977900"/>
                    <a:gd name="connsiteY3" fmla="*/ 245533 h 596900"/>
                    <a:gd name="connsiteX4" fmla="*/ 88900 w 977900"/>
                    <a:gd name="connsiteY4" fmla="*/ 292100 h 596900"/>
                    <a:gd name="connsiteX5" fmla="*/ 4233 w 977900"/>
                    <a:gd name="connsiteY5" fmla="*/ 351366 h 596900"/>
                    <a:gd name="connsiteX6" fmla="*/ 105833 w 977900"/>
                    <a:gd name="connsiteY6" fmla="*/ 397933 h 596900"/>
                    <a:gd name="connsiteX7" fmla="*/ 0 w 977900"/>
                    <a:gd name="connsiteY7" fmla="*/ 461433 h 596900"/>
                    <a:gd name="connsiteX8" fmla="*/ 8466 w 977900"/>
                    <a:gd name="connsiteY8" fmla="*/ 592666 h 596900"/>
                    <a:gd name="connsiteX9" fmla="*/ 965200 w 977900"/>
                    <a:gd name="connsiteY9" fmla="*/ 596900 h 596900"/>
                    <a:gd name="connsiteX10" fmla="*/ 973667 w 977900"/>
                    <a:gd name="connsiteY10" fmla="*/ 448732 h 596900"/>
                    <a:gd name="connsiteX11" fmla="*/ 855133 w 977900"/>
                    <a:gd name="connsiteY11" fmla="*/ 406400 h 596900"/>
                    <a:gd name="connsiteX12" fmla="*/ 969433 w 977900"/>
                    <a:gd name="connsiteY12" fmla="*/ 334433 h 596900"/>
                    <a:gd name="connsiteX13" fmla="*/ 846666 w 977900"/>
                    <a:gd name="connsiteY13" fmla="*/ 296333 h 596900"/>
                    <a:gd name="connsiteX14" fmla="*/ 969433 w 977900"/>
                    <a:gd name="connsiteY14" fmla="*/ 232723 h 596900"/>
                    <a:gd name="connsiteX15" fmla="*/ 846667 w 977900"/>
                    <a:gd name="connsiteY15" fmla="*/ 190224 h 596900"/>
                    <a:gd name="connsiteX16" fmla="*/ 931332 w 977900"/>
                    <a:gd name="connsiteY16" fmla="*/ 147947 h 596900"/>
                    <a:gd name="connsiteX17" fmla="*/ 977900 w 977900"/>
                    <a:gd name="connsiteY17" fmla="*/ 126999 h 596900"/>
                    <a:gd name="connsiteX18" fmla="*/ 977900 w 977900"/>
                    <a:gd name="connsiteY18" fmla="*/ 4233 h 596900"/>
                    <a:gd name="connsiteX19" fmla="*/ 0 w 977900"/>
                    <a:gd name="connsiteY19" fmla="*/ 0 h 5969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977900" h="596900">
                      <a:moveTo>
                        <a:pt x="0" y="0"/>
                      </a:moveTo>
                      <a:lnTo>
                        <a:pt x="4233" y="156633"/>
                      </a:lnTo>
                      <a:lnTo>
                        <a:pt x="80433" y="186266"/>
                      </a:lnTo>
                      <a:lnTo>
                        <a:pt x="0" y="245533"/>
                      </a:lnTo>
                      <a:lnTo>
                        <a:pt x="88900" y="292100"/>
                      </a:lnTo>
                      <a:lnTo>
                        <a:pt x="4233" y="351366"/>
                      </a:lnTo>
                      <a:lnTo>
                        <a:pt x="105833" y="397933"/>
                      </a:lnTo>
                      <a:lnTo>
                        <a:pt x="0" y="461433"/>
                      </a:lnTo>
                      <a:lnTo>
                        <a:pt x="8466" y="592666"/>
                      </a:lnTo>
                      <a:lnTo>
                        <a:pt x="965200" y="596900"/>
                      </a:lnTo>
                      <a:lnTo>
                        <a:pt x="973667" y="448732"/>
                      </a:lnTo>
                      <a:lnTo>
                        <a:pt x="855133" y="406400"/>
                      </a:lnTo>
                      <a:lnTo>
                        <a:pt x="969433" y="334433"/>
                      </a:lnTo>
                      <a:lnTo>
                        <a:pt x="846666" y="296333"/>
                      </a:lnTo>
                      <a:lnTo>
                        <a:pt x="969433" y="232723"/>
                      </a:lnTo>
                      <a:lnTo>
                        <a:pt x="846667" y="190224"/>
                      </a:lnTo>
                      <a:lnTo>
                        <a:pt x="931332" y="147947"/>
                      </a:lnTo>
                      <a:lnTo>
                        <a:pt x="977900" y="126999"/>
                      </a:lnTo>
                      <a:lnTo>
                        <a:pt x="977900" y="423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fr-FR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endParaRPr>
                </a:p>
              </p:txBody>
            </p:sp>
            <p:grpSp>
              <p:nvGrpSpPr>
                <p:cNvPr id="24" name="Groupe 23">
                  <a:extLst>
                    <a:ext uri="{FF2B5EF4-FFF2-40B4-BE49-F238E27FC236}">
                      <a16:creationId xmlns:a16="http://schemas.microsoft.com/office/drawing/2014/main" id="{EA2DDC6E-2334-870C-9AFD-A24ED2CBD554}"/>
                    </a:ext>
                  </a:extLst>
                </p:cNvPr>
                <p:cNvGrpSpPr/>
                <p:nvPr/>
              </p:nvGrpSpPr>
              <p:grpSpPr>
                <a:xfrm>
                  <a:off x="3825054" y="4763114"/>
                  <a:ext cx="326054" cy="340065"/>
                  <a:chOff x="4396316" y="2491318"/>
                  <a:chExt cx="260350" cy="258233"/>
                </a:xfrm>
                <a:noFill/>
              </p:grpSpPr>
              <p:sp>
                <p:nvSpPr>
                  <p:cNvPr id="70" name="Ellipse 69">
                    <a:extLst>
                      <a:ext uri="{FF2B5EF4-FFF2-40B4-BE49-F238E27FC236}">
                        <a16:creationId xmlns:a16="http://schemas.microsoft.com/office/drawing/2014/main" id="{BB15FB45-F176-5D45-7CFF-4FC441DD8068}"/>
                      </a:ext>
                    </a:extLst>
                  </p:cNvPr>
                  <p:cNvSpPr/>
                  <p:nvPr/>
                </p:nvSpPr>
                <p:spPr>
                  <a:xfrm>
                    <a:off x="4396316" y="2491318"/>
                    <a:ext cx="260350" cy="258233"/>
                  </a:xfrm>
                  <a:prstGeom prst="ellipse">
                    <a:avLst/>
                  </a:prstGeom>
                  <a:grpFill/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" name="Triangle isocèle 70">
                    <a:extLst>
                      <a:ext uri="{FF2B5EF4-FFF2-40B4-BE49-F238E27FC236}">
                        <a16:creationId xmlns:a16="http://schemas.microsoft.com/office/drawing/2014/main" id="{377C6E4B-1879-DE9B-DE55-CD8EBAB577D4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4384669" y="2533650"/>
                    <a:ext cx="219074" cy="173567"/>
                  </a:xfrm>
                  <a:prstGeom prst="triangle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5" name="Groupe 24">
                  <a:extLst>
                    <a:ext uri="{FF2B5EF4-FFF2-40B4-BE49-F238E27FC236}">
                      <a16:creationId xmlns:a16="http://schemas.microsoft.com/office/drawing/2014/main" id="{AD10C6BB-3352-85C6-7EB6-54A68CAD6891}"/>
                    </a:ext>
                  </a:extLst>
                </p:cNvPr>
                <p:cNvGrpSpPr/>
                <p:nvPr/>
              </p:nvGrpSpPr>
              <p:grpSpPr>
                <a:xfrm>
                  <a:off x="3792902" y="4004387"/>
                  <a:ext cx="305541" cy="187515"/>
                  <a:chOff x="4351869" y="1938272"/>
                  <a:chExt cx="366917" cy="202913"/>
                </a:xfrm>
              </p:grpSpPr>
              <p:sp>
                <p:nvSpPr>
                  <p:cNvPr id="68" name="Triangle isocèle 67">
                    <a:extLst>
                      <a:ext uri="{FF2B5EF4-FFF2-40B4-BE49-F238E27FC236}">
                        <a16:creationId xmlns:a16="http://schemas.microsoft.com/office/drawing/2014/main" id="{F93ACD43-DEC9-4CC8-FAE2-86A1EF37AC71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4523492" y="1945891"/>
                    <a:ext cx="202912" cy="187676"/>
                  </a:xfrm>
                  <a:prstGeom prst="triangle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9" name="Triangle isocèle 68">
                    <a:extLst>
                      <a:ext uri="{FF2B5EF4-FFF2-40B4-BE49-F238E27FC236}">
                        <a16:creationId xmlns:a16="http://schemas.microsoft.com/office/drawing/2014/main" id="{13CAE664-8617-39A2-945D-164C9C3F282D}"/>
                      </a:ext>
                    </a:extLst>
                  </p:cNvPr>
                  <p:cNvSpPr/>
                  <p:nvPr/>
                </p:nvSpPr>
                <p:spPr>
                  <a:xfrm rot="16200000" flipV="1">
                    <a:off x="4342489" y="1947652"/>
                    <a:ext cx="202912" cy="184152"/>
                  </a:xfrm>
                  <a:prstGeom prst="triangle">
                    <a:avLst/>
                  </a:prstGeom>
                  <a:solidFill>
                    <a:sysClr val="windowText" lastClr="000000"/>
                  </a:solidFill>
                  <a:ln w="1270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6" name="ZoneTexte 55">
                  <a:extLst>
                    <a:ext uri="{FF2B5EF4-FFF2-40B4-BE49-F238E27FC236}">
                      <a16:creationId xmlns:a16="http://schemas.microsoft.com/office/drawing/2014/main" id="{CB824D7B-5218-E027-68E1-6CF6FA0CFC51}"/>
                    </a:ext>
                  </a:extLst>
                </p:cNvPr>
                <p:cNvSpPr txBox="1"/>
                <p:nvPr/>
              </p:nvSpPr>
              <p:spPr>
                <a:xfrm>
                  <a:off x="3448625" y="4371230"/>
                  <a:ext cx="102550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685800">
                    <a:defRPr/>
                  </a:pPr>
                  <a:r>
                    <a:rPr lang="fr-FR" sz="1050" b="1">
                      <a:solidFill>
                        <a:prstClr val="black"/>
                      </a:solidFill>
                      <a:latin typeface="Calibri" panose="020F0502020204030204"/>
                      <a:cs typeface="Arial"/>
                      <a:sym typeface="Arial"/>
                    </a:rPr>
                    <a:t>TRANSPAC</a:t>
                  </a:r>
                </a:p>
              </p:txBody>
            </p:sp>
            <p:sp>
              <p:nvSpPr>
                <p:cNvPr id="91" name="Forme libre 52">
                  <a:extLst>
                    <a:ext uri="{FF2B5EF4-FFF2-40B4-BE49-F238E27FC236}">
                      <a16:creationId xmlns:a16="http://schemas.microsoft.com/office/drawing/2014/main" id="{475CBB42-EB74-07F5-E004-9E1D58B80276}"/>
                    </a:ext>
                  </a:extLst>
                </p:cNvPr>
                <p:cNvSpPr/>
                <p:nvPr/>
              </p:nvSpPr>
              <p:spPr>
                <a:xfrm rot="10800000">
                  <a:off x="3112608" y="4313123"/>
                  <a:ext cx="184787" cy="409617"/>
                </a:xfrm>
                <a:custGeom>
                  <a:avLst/>
                  <a:gdLst>
                    <a:gd name="connsiteX0" fmla="*/ 241300 w 304800"/>
                    <a:gd name="connsiteY0" fmla="*/ 0 h 1096433"/>
                    <a:gd name="connsiteX1" fmla="*/ 0 w 304800"/>
                    <a:gd name="connsiteY1" fmla="*/ 203200 h 1096433"/>
                    <a:gd name="connsiteX2" fmla="*/ 241300 w 304800"/>
                    <a:gd name="connsiteY2" fmla="*/ 381000 h 1096433"/>
                    <a:gd name="connsiteX3" fmla="*/ 16933 w 304800"/>
                    <a:gd name="connsiteY3" fmla="*/ 571500 h 1096433"/>
                    <a:gd name="connsiteX4" fmla="*/ 249767 w 304800"/>
                    <a:gd name="connsiteY4" fmla="*/ 753533 h 1096433"/>
                    <a:gd name="connsiteX5" fmla="*/ 38100 w 304800"/>
                    <a:gd name="connsiteY5" fmla="*/ 918633 h 1096433"/>
                    <a:gd name="connsiteX6" fmla="*/ 266700 w 304800"/>
                    <a:gd name="connsiteY6" fmla="*/ 1075267 h 1096433"/>
                    <a:gd name="connsiteX7" fmla="*/ 292100 w 304800"/>
                    <a:gd name="connsiteY7" fmla="*/ 1087967 h 1096433"/>
                    <a:gd name="connsiteX8" fmla="*/ 304800 w 304800"/>
                    <a:gd name="connsiteY8" fmla="*/ 1096433 h 1096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04800" h="1096433">
                      <a:moveTo>
                        <a:pt x="241300" y="0"/>
                      </a:moveTo>
                      <a:lnTo>
                        <a:pt x="0" y="203200"/>
                      </a:lnTo>
                      <a:lnTo>
                        <a:pt x="241300" y="381000"/>
                      </a:lnTo>
                      <a:lnTo>
                        <a:pt x="16933" y="571500"/>
                      </a:lnTo>
                      <a:lnTo>
                        <a:pt x="249767" y="753533"/>
                      </a:lnTo>
                      <a:lnTo>
                        <a:pt x="38100" y="918633"/>
                      </a:lnTo>
                      <a:lnTo>
                        <a:pt x="266700" y="1075267"/>
                      </a:lnTo>
                      <a:lnTo>
                        <a:pt x="292100" y="1087967"/>
                      </a:lnTo>
                      <a:lnTo>
                        <a:pt x="304800" y="1096433"/>
                      </a:lnTo>
                    </a:path>
                  </a:pathLst>
                </a:custGeom>
                <a:noFill/>
                <a:ln w="28575" cap="flat" cmpd="sng" algn="ctr">
                  <a:solidFill>
                    <a:srgbClr val="70AD47"/>
                  </a:solidFill>
                  <a:prstDash val="sysDash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 defTabSz="685800">
                    <a:defRPr/>
                  </a:pPr>
                  <a:endParaRPr lang="fr-FR">
                    <a:solidFill>
                      <a:prstClr val="white"/>
                    </a:solidFill>
                    <a:latin typeface="Calibri" panose="020F0502020204030204"/>
                    <a:cs typeface="Arial"/>
                    <a:sym typeface="Arial"/>
                  </a:endParaRPr>
                </a:p>
              </p:txBody>
            </p:sp>
          </p:grpSp>
          <p:cxnSp>
            <p:nvCxnSpPr>
              <p:cNvPr id="98" name="Connecteur droit avec flèche 97">
                <a:extLst>
                  <a:ext uri="{FF2B5EF4-FFF2-40B4-BE49-F238E27FC236}">
                    <a16:creationId xmlns:a16="http://schemas.microsoft.com/office/drawing/2014/main" id="{B360D76F-7D5A-EFB3-5924-6C1844633F6E}"/>
                  </a:ext>
                </a:extLst>
              </p:cNvPr>
              <p:cNvCxnSpPr>
                <a:stCxn id="23" idx="7"/>
              </p:cNvCxnSpPr>
              <p:nvPr/>
            </p:nvCxnSpPr>
            <p:spPr>
              <a:xfrm flipH="1">
                <a:off x="2200526" y="4742779"/>
                <a:ext cx="972000" cy="13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70AD47"/>
                </a:solidFill>
                <a:prstDash val="sysDash"/>
                <a:miter lim="800000"/>
                <a:tailEnd type="triangle"/>
              </a:ln>
              <a:effectLst/>
            </p:spPr>
          </p:cxnSp>
          <p:sp>
            <p:nvSpPr>
              <p:cNvPr id="99" name="ZoneTexte 98">
                <a:extLst>
                  <a:ext uri="{FF2B5EF4-FFF2-40B4-BE49-F238E27FC236}">
                    <a16:creationId xmlns:a16="http://schemas.microsoft.com/office/drawing/2014/main" id="{134D96F3-0775-2BC0-AC2C-4B785A72B3B0}"/>
                  </a:ext>
                </a:extLst>
              </p:cNvPr>
              <p:cNvSpPr txBox="1"/>
              <p:nvPr/>
            </p:nvSpPr>
            <p:spPr>
              <a:xfrm>
                <a:off x="2214632" y="5473049"/>
                <a:ext cx="89810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:r>
                  <a:rPr lang="fr-FR" sz="900" b="1">
                    <a:solidFill>
                      <a:srgbClr val="88BD23"/>
                    </a:solidFill>
                    <a:latin typeface="Calibri" panose="020F0502020204030204"/>
                    <a:cs typeface="Arial"/>
                    <a:sym typeface="Arial"/>
                  </a:rPr>
                  <a:t>Air chaud </a:t>
                </a:r>
              </a:p>
              <a:p>
                <a:pPr defTabSz="685800">
                  <a:defRPr/>
                </a:pPr>
                <a:r>
                  <a:rPr lang="fr-FR" sz="900" b="1">
                    <a:solidFill>
                      <a:srgbClr val="88BD23"/>
                    </a:solidFill>
                    <a:latin typeface="Calibri" panose="020F0502020204030204"/>
                    <a:cs typeface="Arial"/>
                    <a:sym typeface="Arial"/>
                  </a:rPr>
                  <a:t>105-135°C</a:t>
                </a:r>
              </a:p>
            </p:txBody>
          </p:sp>
          <p:sp>
            <p:nvSpPr>
              <p:cNvPr id="85" name="ZoneTexte 84"/>
              <p:cNvSpPr txBox="1"/>
              <p:nvPr/>
            </p:nvSpPr>
            <p:spPr>
              <a:xfrm>
                <a:off x="3087745" y="5352828"/>
                <a:ext cx="498427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buClr>
                    <a:srgbClr val="000000"/>
                  </a:buClr>
                  <a:defRPr/>
                </a:pPr>
                <a:r>
                  <a:rPr lang="fr-FR" sz="3000" b="1" kern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  <a:sym typeface="Arial"/>
                  </a:rPr>
                  <a:t>X</a:t>
                </a:r>
              </a:p>
            </p:txBody>
          </p:sp>
        </p:grpSp>
        <p:sp>
          <p:nvSpPr>
            <p:cNvPr id="102" name="ZoneTexte 101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4712670" y="4067424"/>
              <a:ext cx="695063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T~60°C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064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8209EE-69A5-0737-34E3-3E752E575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NALDEO GROUP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C73AA6-E90E-96B2-E8E3-0C9DD8472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7C6125-9216-3515-E5CA-E26963B6EB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0FB9566-AF06-8D87-6AA4-FC1DF780E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5CA756D-5854-0C57-14DA-74476E8D11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181" r="4732"/>
          <a:stretch/>
        </p:blipFill>
        <p:spPr>
          <a:xfrm>
            <a:off x="2689749" y="1003706"/>
            <a:ext cx="5997051" cy="360453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A1BE1FC-95EF-F459-E4D7-2380619CD3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493" b="5280"/>
          <a:stretch/>
        </p:blipFill>
        <p:spPr>
          <a:xfrm>
            <a:off x="188690" y="1230858"/>
            <a:ext cx="2691670" cy="328162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DA16694-82C7-73C7-A22D-43D1036402CE}"/>
              </a:ext>
            </a:extLst>
          </p:cNvPr>
          <p:cNvSpPr txBox="1"/>
          <p:nvPr/>
        </p:nvSpPr>
        <p:spPr>
          <a:xfrm>
            <a:off x="598039" y="752735"/>
            <a:ext cx="1465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>
                <a:solidFill>
                  <a:srgbClr val="183540"/>
                </a:solidFill>
              </a:rPr>
              <a:t>4 Filiales</a:t>
            </a:r>
            <a:endParaRPr lang="en-GB" b="1" i="1">
              <a:solidFill>
                <a:srgbClr val="18354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61439A6-5E57-F917-27AC-634259D1E7C7}"/>
              </a:ext>
            </a:extLst>
          </p:cNvPr>
          <p:cNvSpPr txBox="1"/>
          <p:nvPr/>
        </p:nvSpPr>
        <p:spPr>
          <a:xfrm>
            <a:off x="2381088" y="743981"/>
            <a:ext cx="6614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>
                <a:solidFill>
                  <a:srgbClr val="183540"/>
                </a:solidFill>
              </a:rPr>
              <a:t>Une couverture nationale et des projets internationaux</a:t>
            </a:r>
            <a:endParaRPr lang="en-GB" b="1" i="1">
              <a:solidFill>
                <a:srgbClr val="1835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493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65831" y="72895"/>
            <a:ext cx="7726679" cy="581698"/>
          </a:xfrm>
        </p:spPr>
        <p:txBody>
          <a:bodyPr/>
          <a:lstStyle/>
          <a:p>
            <a:r>
              <a:rPr lang="fr-FR" sz="2100">
                <a:latin typeface="Work Sans" panose="020B0604020202020204" charset="0"/>
              </a:rPr>
              <a:t>Cas n°2 : sécheur de papier couché</a:t>
            </a:r>
            <a:br>
              <a:rPr lang="fr-FR" sz="2100">
                <a:latin typeface="Work Sans" panose="020B0604020202020204" charset="0"/>
              </a:rPr>
            </a:br>
            <a:r>
              <a:rPr lang="fr-FR" sz="2100" b="0">
                <a:latin typeface="Work Sans" panose="020B0604020202020204" charset="0"/>
              </a:rPr>
              <a:t>Produisez l’air chaud de vos sécheurs grâce à Transpac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2C065-C7DE-1777-2A12-41037ED96789}"/>
              </a:ext>
            </a:extLst>
          </p:cNvPr>
          <p:cNvSpPr/>
          <p:nvPr/>
        </p:nvSpPr>
        <p:spPr>
          <a:xfrm>
            <a:off x="3165529" y="3627267"/>
            <a:ext cx="976211" cy="4559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6745154-9D5A-3288-B4DC-313D933A9CFA}"/>
              </a:ext>
            </a:extLst>
          </p:cNvPr>
          <p:cNvCxnSpPr>
            <a:stCxn id="5" idx="0"/>
            <a:endCxn id="7" idx="2"/>
          </p:cNvCxnSpPr>
          <p:nvPr/>
        </p:nvCxnSpPr>
        <p:spPr>
          <a:xfrm flipV="1">
            <a:off x="3653635" y="3065698"/>
            <a:ext cx="15405" cy="561569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51BF947-3779-5274-42BA-2CD218110CAA}"/>
              </a:ext>
            </a:extLst>
          </p:cNvPr>
          <p:cNvSpPr/>
          <p:nvPr/>
        </p:nvSpPr>
        <p:spPr>
          <a:xfrm>
            <a:off x="3478839" y="2609767"/>
            <a:ext cx="380401" cy="4559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338FDD5-6774-A3C3-130F-5172D5C7A789}"/>
              </a:ext>
            </a:extLst>
          </p:cNvPr>
          <p:cNvCxnSpPr/>
          <p:nvPr/>
        </p:nvCxnSpPr>
        <p:spPr>
          <a:xfrm>
            <a:off x="3477114" y="2609765"/>
            <a:ext cx="380401" cy="45593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EE799110-0DAE-AB56-8C59-1924C4C5B105}"/>
              </a:ext>
            </a:extLst>
          </p:cNvPr>
          <p:cNvCxnSpPr/>
          <p:nvPr/>
        </p:nvCxnSpPr>
        <p:spPr>
          <a:xfrm flipV="1">
            <a:off x="3655291" y="1168862"/>
            <a:ext cx="12023" cy="1441792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31877B71-05CA-3AC1-7594-C5C44DDC6813}"/>
              </a:ext>
            </a:extLst>
          </p:cNvPr>
          <p:cNvCxnSpPr/>
          <p:nvPr/>
        </p:nvCxnSpPr>
        <p:spPr>
          <a:xfrm flipH="1">
            <a:off x="3877439" y="2837729"/>
            <a:ext cx="867941" cy="0"/>
          </a:xfrm>
          <a:prstGeom prst="straightConnector1">
            <a:avLst/>
          </a:prstGeom>
          <a:noFill/>
          <a:ln w="6350" cap="flat" cmpd="sng" algn="ctr">
            <a:solidFill>
              <a:srgbClr val="70AD47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2" name="ZoneTexte 61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3604495" y="3170260"/>
            <a:ext cx="87235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Buées 70°C</a:t>
            </a:r>
          </a:p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Tr~55°C</a:t>
            </a:r>
          </a:p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120gH20/</a:t>
            </a:r>
            <a:r>
              <a:rPr lang="fr-FR" sz="90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kgAS</a:t>
            </a:r>
            <a:endParaRPr lang="fr-FR" sz="900">
              <a:solidFill>
                <a:prstClr val="white">
                  <a:lumMod val="50000"/>
                </a:prstClr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134D96F3-0775-2BC0-AC2C-4B785A72B3B0}"/>
              </a:ext>
            </a:extLst>
          </p:cNvPr>
          <p:cNvSpPr txBox="1"/>
          <p:nvPr/>
        </p:nvSpPr>
        <p:spPr>
          <a:xfrm>
            <a:off x="2539042" y="3687923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Air chaud </a:t>
            </a:r>
          </a:p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115-125°C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3920985" y="2640398"/>
            <a:ext cx="8082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Air neuf 20°C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26D89A8B-C030-7506-4002-B56029F59091}"/>
              </a:ext>
            </a:extLst>
          </p:cNvPr>
          <p:cNvSpPr txBox="1"/>
          <p:nvPr/>
        </p:nvSpPr>
        <p:spPr>
          <a:xfrm>
            <a:off x="3358274" y="3738545"/>
            <a:ext cx="5549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4472C4"/>
                </a:solidFill>
                <a:latin typeface="Calibri" panose="020F0502020204030204"/>
                <a:cs typeface="Arial"/>
                <a:sym typeface="Arial"/>
              </a:rPr>
              <a:t>sécheur</a:t>
            </a:r>
          </a:p>
        </p:txBody>
      </p:sp>
      <p:sp>
        <p:nvSpPr>
          <p:cNvPr id="136" name="ZoneTexte 135"/>
          <p:cNvSpPr txBox="1"/>
          <p:nvPr/>
        </p:nvSpPr>
        <p:spPr>
          <a:xfrm>
            <a:off x="5504952" y="1104164"/>
            <a:ext cx="33214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>
                <a:srgbClr val="000000"/>
              </a:buClr>
              <a:defRPr/>
            </a:pPr>
            <a:r>
              <a:rPr lang="fr-FR" sz="1200" b="1" kern="0">
                <a:solidFill>
                  <a:srgbClr val="2D7BD9"/>
                </a:solidFill>
                <a:latin typeface="Arial"/>
                <a:cs typeface="Arial"/>
                <a:sym typeface="Arial"/>
              </a:rPr>
              <a:t>Buées à poids d’eau moyen</a:t>
            </a: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b="1" kern="0">
                <a:solidFill>
                  <a:srgbClr val="2D7BD9"/>
                </a:solidFill>
                <a:latin typeface="Arial"/>
                <a:cs typeface="Arial"/>
                <a:sym typeface="Arial"/>
              </a:rPr>
              <a:t>120gH20 / </a:t>
            </a:r>
            <a:r>
              <a:rPr lang="fr-FR" sz="1200" b="1" kern="0" err="1">
                <a:solidFill>
                  <a:srgbClr val="2D7BD9"/>
                </a:solidFill>
                <a:latin typeface="Arial"/>
                <a:cs typeface="Arial"/>
                <a:sym typeface="Arial"/>
              </a:rPr>
              <a:t>kgAS</a:t>
            </a:r>
            <a:endParaRPr lang="fr-FR" sz="1200" b="1" kern="0">
              <a:solidFill>
                <a:srgbClr val="2D7BD9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endParaRPr lang="fr-FR" sz="1200" b="1" kern="0">
              <a:solidFill>
                <a:srgbClr val="459A45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En condensant les buées des sécheurs de pâte, tissue ou plâtre  </a:t>
            </a:r>
            <a:r>
              <a:rPr lang="fr-FR" sz="1200" b="1" kern="0">
                <a:solidFill>
                  <a:srgbClr val="2D7BD9"/>
                </a:solidFill>
                <a:latin typeface="Arial"/>
                <a:cs typeface="Arial"/>
                <a:sym typeface="Arial"/>
              </a:rPr>
              <a:t>à 50°C</a:t>
            </a: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, avant ou après l’échangeur air/buées, </a:t>
            </a:r>
            <a:r>
              <a:rPr lang="fr-FR" sz="1200" b="1" kern="0">
                <a:solidFill>
                  <a:srgbClr val="2D7BD9"/>
                </a:solidFill>
                <a:latin typeface="Arial"/>
                <a:cs typeface="Arial"/>
                <a:sym typeface="Arial"/>
              </a:rPr>
              <a:t>TRANSPAC permet de produire l’air chaud de ces mêmes sécheurs, jusqu’à 125°C avec un COP &gt; 3,5</a:t>
            </a:r>
          </a:p>
          <a:p>
            <a:pPr algn="just" defTabSz="685800">
              <a:buClr>
                <a:srgbClr val="000000"/>
              </a:buClr>
              <a:defRPr/>
            </a:pPr>
            <a:endParaRPr lang="fr-FR" sz="1200" b="1" kern="0">
              <a:solidFill>
                <a:srgbClr val="2D7BD9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b="1" kern="0">
                <a:solidFill>
                  <a:srgbClr val="2D7BD9"/>
                </a:solidFill>
                <a:latin typeface="Arial"/>
                <a:cs typeface="Arial"/>
                <a:sym typeface="Arial"/>
              </a:rPr>
              <a:t>Mais avec </a:t>
            </a:r>
            <a:r>
              <a:rPr lang="fr-FR" sz="1200" b="1" kern="0" err="1">
                <a:solidFill>
                  <a:srgbClr val="2D7BD9"/>
                </a:solidFill>
                <a:latin typeface="Arial"/>
                <a:cs typeface="Arial"/>
                <a:sym typeface="Arial"/>
              </a:rPr>
              <a:t>Pth</a:t>
            </a:r>
            <a:r>
              <a:rPr lang="fr-FR" sz="1200" b="1" kern="0">
                <a:solidFill>
                  <a:srgbClr val="2D7BD9"/>
                </a:solidFill>
                <a:latin typeface="Arial"/>
                <a:cs typeface="Arial"/>
                <a:sym typeface="Arial"/>
              </a:rPr>
              <a:t> au 2/3 P nominale.</a:t>
            </a:r>
            <a:endParaRPr lang="fr-FR" sz="1200" kern="0">
              <a:solidFill>
                <a:srgbClr val="2D7BD9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27" name="Connecteur en angle 26"/>
          <p:cNvCxnSpPr>
            <a:stCxn id="7" idx="1"/>
            <a:endCxn id="5" idx="1"/>
          </p:cNvCxnSpPr>
          <p:nvPr/>
        </p:nvCxnSpPr>
        <p:spPr>
          <a:xfrm rot="10800000" flipV="1">
            <a:off x="3165530" y="2837732"/>
            <a:ext cx="313310" cy="1017500"/>
          </a:xfrm>
          <a:prstGeom prst="bentConnector3">
            <a:avLst>
              <a:gd name="adj1" fmla="val 887630"/>
            </a:avLst>
          </a:prstGeom>
          <a:ln>
            <a:solidFill>
              <a:srgbClr val="88BD2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ZoneTexte 81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2460860" y="2645187"/>
            <a:ext cx="1104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Air préchauffé 50°C</a:t>
            </a:r>
          </a:p>
        </p:txBody>
      </p:sp>
      <p:sp>
        <p:nvSpPr>
          <p:cNvPr id="57" name="Losange 56"/>
          <p:cNvSpPr/>
          <p:nvPr/>
        </p:nvSpPr>
        <p:spPr>
          <a:xfrm>
            <a:off x="2038950" y="3742877"/>
            <a:ext cx="194123" cy="207448"/>
          </a:xfrm>
          <a:prstGeom prst="diamond">
            <a:avLst/>
          </a:prstGeom>
          <a:solidFill>
            <a:srgbClr val="E84D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>
                <a:srgbClr val="000000"/>
              </a:buClr>
              <a:defRPr/>
            </a:pPr>
            <a:endParaRPr lang="fr-FR" sz="1050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cxnSp>
        <p:nvCxnSpPr>
          <p:cNvPr id="59" name="Connecteur droit avec flèche 58"/>
          <p:cNvCxnSpPr>
            <a:endCxn id="57" idx="2"/>
          </p:cNvCxnSpPr>
          <p:nvPr/>
        </p:nvCxnSpPr>
        <p:spPr>
          <a:xfrm flipH="1" flipV="1">
            <a:off x="2136012" y="3950324"/>
            <a:ext cx="4991" cy="2522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ZoneTexte 85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2095905" y="3990842"/>
            <a:ext cx="5245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Vapeur</a:t>
            </a:r>
          </a:p>
        </p:txBody>
      </p:sp>
      <p:grpSp>
        <p:nvGrpSpPr>
          <p:cNvPr id="14" name="Groupe 13"/>
          <p:cNvGrpSpPr/>
          <p:nvPr/>
        </p:nvGrpSpPr>
        <p:grpSpPr>
          <a:xfrm>
            <a:off x="665831" y="1283570"/>
            <a:ext cx="3039233" cy="2844353"/>
            <a:chOff x="513963" y="1625163"/>
            <a:chExt cx="4052311" cy="3792471"/>
          </a:xfrm>
        </p:grpSpPr>
        <p:grpSp>
          <p:nvGrpSpPr>
            <p:cNvPr id="93" name="Groupe 92"/>
            <p:cNvGrpSpPr/>
            <p:nvPr/>
          </p:nvGrpSpPr>
          <p:grpSpPr>
            <a:xfrm>
              <a:off x="513963" y="1625163"/>
              <a:ext cx="4052311" cy="3792471"/>
              <a:chOff x="1355422" y="4004387"/>
              <a:chExt cx="4052311" cy="3792471"/>
            </a:xfrm>
          </p:grpSpPr>
          <p:grpSp>
            <p:nvGrpSpPr>
              <p:cNvPr id="92" name="Groupe 91"/>
              <p:cNvGrpSpPr/>
              <p:nvPr/>
            </p:nvGrpSpPr>
            <p:grpSpPr>
              <a:xfrm>
                <a:off x="1355422" y="4004387"/>
                <a:ext cx="3989312" cy="3792471"/>
                <a:chOff x="1355422" y="4004387"/>
                <a:chExt cx="3989312" cy="3792471"/>
              </a:xfrm>
            </p:grpSpPr>
            <p:cxnSp>
              <p:nvCxnSpPr>
                <p:cNvPr id="20" name="Connecteur droit avec flèche 19">
                  <a:extLst>
                    <a:ext uri="{FF2B5EF4-FFF2-40B4-BE49-F238E27FC236}">
                      <a16:creationId xmlns:a16="http://schemas.microsoft.com/office/drawing/2014/main" id="{B360D76F-7D5A-EFB3-5924-6C1844633F6E}"/>
                    </a:ext>
                  </a:extLst>
                </p:cNvPr>
                <p:cNvCxnSpPr/>
                <p:nvPr/>
              </p:nvCxnSpPr>
              <p:spPr>
                <a:xfrm flipV="1">
                  <a:off x="4734234" y="4292356"/>
                  <a:ext cx="610500" cy="12670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ysClr val="window" lastClr="FFFFFF">
                      <a:lumMod val="50000"/>
                    </a:sysClr>
                  </a:solidFill>
                  <a:prstDash val="sysDash"/>
                  <a:miter lim="800000"/>
                  <a:tailEnd type="triangle"/>
                </a:ln>
                <a:effectLst/>
              </p:spPr>
            </p:cxnSp>
            <p:cxnSp>
              <p:nvCxnSpPr>
                <p:cNvPr id="21" name="Connecteur droit avec flèche 20">
                  <a:extLst>
                    <a:ext uri="{FF2B5EF4-FFF2-40B4-BE49-F238E27FC236}">
                      <a16:creationId xmlns:a16="http://schemas.microsoft.com/office/drawing/2014/main" id="{C330D6C5-71CE-D03D-4597-4C76E2675ABA}"/>
                    </a:ext>
                  </a:extLst>
                </p:cNvPr>
                <p:cNvCxnSpPr/>
                <p:nvPr/>
              </p:nvCxnSpPr>
              <p:spPr>
                <a:xfrm flipH="1" flipV="1">
                  <a:off x="4703831" y="4711475"/>
                  <a:ext cx="640903" cy="9441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ysClr val="window" lastClr="FFFFFF">
                      <a:lumMod val="50000"/>
                    </a:sysClr>
                  </a:solidFill>
                  <a:prstDash val="sysDash"/>
                  <a:miter lim="800000"/>
                  <a:tailEnd type="triangle"/>
                </a:ln>
                <a:effectLst/>
              </p:spPr>
            </p:cxnSp>
            <p:grpSp>
              <p:nvGrpSpPr>
                <p:cNvPr id="72" name="Groupe 71"/>
                <p:cNvGrpSpPr/>
                <p:nvPr/>
              </p:nvGrpSpPr>
              <p:grpSpPr>
                <a:xfrm>
                  <a:off x="3112608" y="4004387"/>
                  <a:ext cx="1621626" cy="1098792"/>
                  <a:chOff x="3112608" y="4004387"/>
                  <a:chExt cx="1621626" cy="1098792"/>
                </a:xfrm>
              </p:grpSpPr>
              <p:sp>
                <p:nvSpPr>
                  <p:cNvPr id="22" name="Forme libre 52">
                    <a:extLst>
                      <a:ext uri="{FF2B5EF4-FFF2-40B4-BE49-F238E27FC236}">
                        <a16:creationId xmlns:a16="http://schemas.microsoft.com/office/drawing/2014/main" id="{475CBB42-EB74-07F5-E004-9E1D58B80276}"/>
                      </a:ext>
                    </a:extLst>
                  </p:cNvPr>
                  <p:cNvSpPr/>
                  <p:nvPr/>
                </p:nvSpPr>
                <p:spPr>
                  <a:xfrm rot="10800000" flipH="1">
                    <a:off x="4537710" y="4304656"/>
                    <a:ext cx="196524" cy="409617"/>
                  </a:xfrm>
                  <a:custGeom>
                    <a:avLst/>
                    <a:gdLst>
                      <a:gd name="connsiteX0" fmla="*/ 241300 w 304800"/>
                      <a:gd name="connsiteY0" fmla="*/ 0 h 1096433"/>
                      <a:gd name="connsiteX1" fmla="*/ 0 w 304800"/>
                      <a:gd name="connsiteY1" fmla="*/ 203200 h 1096433"/>
                      <a:gd name="connsiteX2" fmla="*/ 241300 w 304800"/>
                      <a:gd name="connsiteY2" fmla="*/ 381000 h 1096433"/>
                      <a:gd name="connsiteX3" fmla="*/ 16933 w 304800"/>
                      <a:gd name="connsiteY3" fmla="*/ 571500 h 1096433"/>
                      <a:gd name="connsiteX4" fmla="*/ 249767 w 304800"/>
                      <a:gd name="connsiteY4" fmla="*/ 753533 h 1096433"/>
                      <a:gd name="connsiteX5" fmla="*/ 38100 w 304800"/>
                      <a:gd name="connsiteY5" fmla="*/ 918633 h 1096433"/>
                      <a:gd name="connsiteX6" fmla="*/ 266700 w 304800"/>
                      <a:gd name="connsiteY6" fmla="*/ 1075267 h 1096433"/>
                      <a:gd name="connsiteX7" fmla="*/ 292100 w 304800"/>
                      <a:gd name="connsiteY7" fmla="*/ 1087967 h 1096433"/>
                      <a:gd name="connsiteX8" fmla="*/ 304800 w 304800"/>
                      <a:gd name="connsiteY8" fmla="*/ 1096433 h 1096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04800" h="1096433">
                        <a:moveTo>
                          <a:pt x="241300" y="0"/>
                        </a:moveTo>
                        <a:lnTo>
                          <a:pt x="0" y="203200"/>
                        </a:lnTo>
                        <a:lnTo>
                          <a:pt x="241300" y="381000"/>
                        </a:lnTo>
                        <a:lnTo>
                          <a:pt x="16933" y="571500"/>
                        </a:lnTo>
                        <a:lnTo>
                          <a:pt x="249767" y="753533"/>
                        </a:lnTo>
                        <a:lnTo>
                          <a:pt x="38100" y="918633"/>
                        </a:lnTo>
                        <a:lnTo>
                          <a:pt x="266700" y="1075267"/>
                        </a:lnTo>
                        <a:lnTo>
                          <a:pt x="292100" y="1087967"/>
                        </a:lnTo>
                        <a:lnTo>
                          <a:pt x="304800" y="1096433"/>
                        </a:lnTo>
                      </a:path>
                    </a:pathLst>
                  </a:custGeom>
                  <a:noFill/>
                  <a:ln w="28575" cap="flat" cmpd="sng" algn="ctr">
                    <a:solidFill>
                      <a:sysClr val="window" lastClr="FFFFFF">
                        <a:lumMod val="50000"/>
                      </a:sysClr>
                    </a:solidFill>
                    <a:prstDash val="sysDash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Forme libre 53">
                    <a:extLst>
                      <a:ext uri="{FF2B5EF4-FFF2-40B4-BE49-F238E27FC236}">
                        <a16:creationId xmlns:a16="http://schemas.microsoft.com/office/drawing/2014/main" id="{516FD765-451D-D28A-1555-EE076E132B21}"/>
                      </a:ext>
                    </a:extLst>
                  </p:cNvPr>
                  <p:cNvSpPr/>
                  <p:nvPr/>
                </p:nvSpPr>
                <p:spPr>
                  <a:xfrm>
                    <a:off x="3228640" y="4095152"/>
                    <a:ext cx="1411611" cy="837756"/>
                  </a:xfrm>
                  <a:custGeom>
                    <a:avLst/>
                    <a:gdLst>
                      <a:gd name="connsiteX0" fmla="*/ 0 w 969433"/>
                      <a:gd name="connsiteY0" fmla="*/ 0 h 596900"/>
                      <a:gd name="connsiteX1" fmla="*/ 4233 w 969433"/>
                      <a:gd name="connsiteY1" fmla="*/ 156633 h 596900"/>
                      <a:gd name="connsiteX2" fmla="*/ 80433 w 969433"/>
                      <a:gd name="connsiteY2" fmla="*/ 186266 h 596900"/>
                      <a:gd name="connsiteX3" fmla="*/ 0 w 969433"/>
                      <a:gd name="connsiteY3" fmla="*/ 245533 h 596900"/>
                      <a:gd name="connsiteX4" fmla="*/ 88900 w 969433"/>
                      <a:gd name="connsiteY4" fmla="*/ 292100 h 596900"/>
                      <a:gd name="connsiteX5" fmla="*/ 4233 w 969433"/>
                      <a:gd name="connsiteY5" fmla="*/ 351366 h 596900"/>
                      <a:gd name="connsiteX6" fmla="*/ 105833 w 969433"/>
                      <a:gd name="connsiteY6" fmla="*/ 397933 h 596900"/>
                      <a:gd name="connsiteX7" fmla="*/ 0 w 969433"/>
                      <a:gd name="connsiteY7" fmla="*/ 461433 h 596900"/>
                      <a:gd name="connsiteX8" fmla="*/ 8466 w 969433"/>
                      <a:gd name="connsiteY8" fmla="*/ 592666 h 596900"/>
                      <a:gd name="connsiteX9" fmla="*/ 965200 w 969433"/>
                      <a:gd name="connsiteY9" fmla="*/ 596900 h 596900"/>
                      <a:gd name="connsiteX10" fmla="*/ 952500 w 969433"/>
                      <a:gd name="connsiteY10" fmla="*/ 452966 h 596900"/>
                      <a:gd name="connsiteX11" fmla="*/ 855133 w 969433"/>
                      <a:gd name="connsiteY11" fmla="*/ 406400 h 596900"/>
                      <a:gd name="connsiteX12" fmla="*/ 969433 w 969433"/>
                      <a:gd name="connsiteY12" fmla="*/ 334433 h 596900"/>
                      <a:gd name="connsiteX13" fmla="*/ 846666 w 969433"/>
                      <a:gd name="connsiteY13" fmla="*/ 296333 h 596900"/>
                      <a:gd name="connsiteX14" fmla="*/ 935566 w 969433"/>
                      <a:gd name="connsiteY14" fmla="*/ 266700 h 596900"/>
                      <a:gd name="connsiteX15" fmla="*/ 825500 w 969433"/>
                      <a:gd name="connsiteY15" fmla="*/ 211666 h 596900"/>
                      <a:gd name="connsiteX16" fmla="*/ 952500 w 969433"/>
                      <a:gd name="connsiteY16" fmla="*/ 165100 h 596900"/>
                      <a:gd name="connsiteX17" fmla="*/ 889000 w 969433"/>
                      <a:gd name="connsiteY17" fmla="*/ 135466 h 596900"/>
                      <a:gd name="connsiteX18" fmla="*/ 876300 w 969433"/>
                      <a:gd name="connsiteY18" fmla="*/ 21166 h 596900"/>
                      <a:gd name="connsiteX19" fmla="*/ 0 w 969433"/>
                      <a:gd name="connsiteY19" fmla="*/ 0 h 596900"/>
                      <a:gd name="connsiteX0" fmla="*/ 0 w 969433"/>
                      <a:gd name="connsiteY0" fmla="*/ 0 h 596900"/>
                      <a:gd name="connsiteX1" fmla="*/ 4233 w 969433"/>
                      <a:gd name="connsiteY1" fmla="*/ 156633 h 596900"/>
                      <a:gd name="connsiteX2" fmla="*/ 80433 w 969433"/>
                      <a:gd name="connsiteY2" fmla="*/ 186266 h 596900"/>
                      <a:gd name="connsiteX3" fmla="*/ 0 w 969433"/>
                      <a:gd name="connsiteY3" fmla="*/ 245533 h 596900"/>
                      <a:gd name="connsiteX4" fmla="*/ 88900 w 969433"/>
                      <a:gd name="connsiteY4" fmla="*/ 292100 h 596900"/>
                      <a:gd name="connsiteX5" fmla="*/ 4233 w 969433"/>
                      <a:gd name="connsiteY5" fmla="*/ 351366 h 596900"/>
                      <a:gd name="connsiteX6" fmla="*/ 105833 w 969433"/>
                      <a:gd name="connsiteY6" fmla="*/ 397933 h 596900"/>
                      <a:gd name="connsiteX7" fmla="*/ 0 w 969433"/>
                      <a:gd name="connsiteY7" fmla="*/ 461433 h 596900"/>
                      <a:gd name="connsiteX8" fmla="*/ 8466 w 969433"/>
                      <a:gd name="connsiteY8" fmla="*/ 592666 h 596900"/>
                      <a:gd name="connsiteX9" fmla="*/ 965200 w 969433"/>
                      <a:gd name="connsiteY9" fmla="*/ 596900 h 596900"/>
                      <a:gd name="connsiteX10" fmla="*/ 952500 w 969433"/>
                      <a:gd name="connsiteY10" fmla="*/ 452966 h 596900"/>
                      <a:gd name="connsiteX11" fmla="*/ 855133 w 969433"/>
                      <a:gd name="connsiteY11" fmla="*/ 406400 h 596900"/>
                      <a:gd name="connsiteX12" fmla="*/ 969433 w 969433"/>
                      <a:gd name="connsiteY12" fmla="*/ 334433 h 596900"/>
                      <a:gd name="connsiteX13" fmla="*/ 846666 w 969433"/>
                      <a:gd name="connsiteY13" fmla="*/ 296333 h 596900"/>
                      <a:gd name="connsiteX14" fmla="*/ 935566 w 969433"/>
                      <a:gd name="connsiteY14" fmla="*/ 266700 h 596900"/>
                      <a:gd name="connsiteX15" fmla="*/ 825500 w 969433"/>
                      <a:gd name="connsiteY15" fmla="*/ 211666 h 596900"/>
                      <a:gd name="connsiteX16" fmla="*/ 952500 w 969433"/>
                      <a:gd name="connsiteY16" fmla="*/ 165100 h 596900"/>
                      <a:gd name="connsiteX17" fmla="*/ 889000 w 969433"/>
                      <a:gd name="connsiteY17" fmla="*/ 135466 h 596900"/>
                      <a:gd name="connsiteX18" fmla="*/ 910167 w 969433"/>
                      <a:gd name="connsiteY18" fmla="*/ 4233 h 596900"/>
                      <a:gd name="connsiteX19" fmla="*/ 0 w 969433"/>
                      <a:gd name="connsiteY19" fmla="*/ 0 h 596900"/>
                      <a:gd name="connsiteX0" fmla="*/ 0 w 986366"/>
                      <a:gd name="connsiteY0" fmla="*/ 0 h 596900"/>
                      <a:gd name="connsiteX1" fmla="*/ 4233 w 986366"/>
                      <a:gd name="connsiteY1" fmla="*/ 156633 h 596900"/>
                      <a:gd name="connsiteX2" fmla="*/ 80433 w 986366"/>
                      <a:gd name="connsiteY2" fmla="*/ 186266 h 596900"/>
                      <a:gd name="connsiteX3" fmla="*/ 0 w 986366"/>
                      <a:gd name="connsiteY3" fmla="*/ 245533 h 596900"/>
                      <a:gd name="connsiteX4" fmla="*/ 88900 w 986366"/>
                      <a:gd name="connsiteY4" fmla="*/ 292100 h 596900"/>
                      <a:gd name="connsiteX5" fmla="*/ 4233 w 986366"/>
                      <a:gd name="connsiteY5" fmla="*/ 351366 h 596900"/>
                      <a:gd name="connsiteX6" fmla="*/ 105833 w 986366"/>
                      <a:gd name="connsiteY6" fmla="*/ 397933 h 596900"/>
                      <a:gd name="connsiteX7" fmla="*/ 0 w 986366"/>
                      <a:gd name="connsiteY7" fmla="*/ 461433 h 596900"/>
                      <a:gd name="connsiteX8" fmla="*/ 8466 w 986366"/>
                      <a:gd name="connsiteY8" fmla="*/ 592666 h 596900"/>
                      <a:gd name="connsiteX9" fmla="*/ 965200 w 986366"/>
                      <a:gd name="connsiteY9" fmla="*/ 596900 h 596900"/>
                      <a:gd name="connsiteX10" fmla="*/ 952500 w 986366"/>
                      <a:gd name="connsiteY10" fmla="*/ 452966 h 596900"/>
                      <a:gd name="connsiteX11" fmla="*/ 855133 w 986366"/>
                      <a:gd name="connsiteY11" fmla="*/ 406400 h 596900"/>
                      <a:gd name="connsiteX12" fmla="*/ 969433 w 986366"/>
                      <a:gd name="connsiteY12" fmla="*/ 334433 h 596900"/>
                      <a:gd name="connsiteX13" fmla="*/ 846666 w 986366"/>
                      <a:gd name="connsiteY13" fmla="*/ 296333 h 596900"/>
                      <a:gd name="connsiteX14" fmla="*/ 986366 w 986366"/>
                      <a:gd name="connsiteY14" fmla="*/ 241300 h 596900"/>
                      <a:gd name="connsiteX15" fmla="*/ 825500 w 986366"/>
                      <a:gd name="connsiteY15" fmla="*/ 211666 h 596900"/>
                      <a:gd name="connsiteX16" fmla="*/ 952500 w 986366"/>
                      <a:gd name="connsiteY16" fmla="*/ 165100 h 596900"/>
                      <a:gd name="connsiteX17" fmla="*/ 889000 w 986366"/>
                      <a:gd name="connsiteY17" fmla="*/ 135466 h 596900"/>
                      <a:gd name="connsiteX18" fmla="*/ 910167 w 986366"/>
                      <a:gd name="connsiteY18" fmla="*/ 4233 h 596900"/>
                      <a:gd name="connsiteX19" fmla="*/ 0 w 986366"/>
                      <a:gd name="connsiteY19" fmla="*/ 0 h 596900"/>
                      <a:gd name="connsiteX0" fmla="*/ 0 w 986366"/>
                      <a:gd name="connsiteY0" fmla="*/ 0 h 596900"/>
                      <a:gd name="connsiteX1" fmla="*/ 4233 w 986366"/>
                      <a:gd name="connsiteY1" fmla="*/ 156633 h 596900"/>
                      <a:gd name="connsiteX2" fmla="*/ 80433 w 986366"/>
                      <a:gd name="connsiteY2" fmla="*/ 186266 h 596900"/>
                      <a:gd name="connsiteX3" fmla="*/ 0 w 986366"/>
                      <a:gd name="connsiteY3" fmla="*/ 245533 h 596900"/>
                      <a:gd name="connsiteX4" fmla="*/ 88900 w 986366"/>
                      <a:gd name="connsiteY4" fmla="*/ 292100 h 596900"/>
                      <a:gd name="connsiteX5" fmla="*/ 4233 w 986366"/>
                      <a:gd name="connsiteY5" fmla="*/ 351366 h 596900"/>
                      <a:gd name="connsiteX6" fmla="*/ 105833 w 986366"/>
                      <a:gd name="connsiteY6" fmla="*/ 397933 h 596900"/>
                      <a:gd name="connsiteX7" fmla="*/ 0 w 986366"/>
                      <a:gd name="connsiteY7" fmla="*/ 461433 h 596900"/>
                      <a:gd name="connsiteX8" fmla="*/ 8466 w 986366"/>
                      <a:gd name="connsiteY8" fmla="*/ 592666 h 596900"/>
                      <a:gd name="connsiteX9" fmla="*/ 965200 w 986366"/>
                      <a:gd name="connsiteY9" fmla="*/ 596900 h 596900"/>
                      <a:gd name="connsiteX10" fmla="*/ 952500 w 986366"/>
                      <a:gd name="connsiteY10" fmla="*/ 452966 h 596900"/>
                      <a:gd name="connsiteX11" fmla="*/ 855133 w 986366"/>
                      <a:gd name="connsiteY11" fmla="*/ 406400 h 596900"/>
                      <a:gd name="connsiteX12" fmla="*/ 969433 w 986366"/>
                      <a:gd name="connsiteY12" fmla="*/ 334433 h 596900"/>
                      <a:gd name="connsiteX13" fmla="*/ 846666 w 986366"/>
                      <a:gd name="connsiteY13" fmla="*/ 296333 h 596900"/>
                      <a:gd name="connsiteX14" fmla="*/ 986366 w 986366"/>
                      <a:gd name="connsiteY14" fmla="*/ 241300 h 596900"/>
                      <a:gd name="connsiteX15" fmla="*/ 825500 w 986366"/>
                      <a:gd name="connsiteY15" fmla="*/ 211666 h 596900"/>
                      <a:gd name="connsiteX16" fmla="*/ 952500 w 986366"/>
                      <a:gd name="connsiteY16" fmla="*/ 165100 h 596900"/>
                      <a:gd name="connsiteX17" fmla="*/ 910167 w 986366"/>
                      <a:gd name="connsiteY17" fmla="*/ 126999 h 596900"/>
                      <a:gd name="connsiteX18" fmla="*/ 910167 w 986366"/>
                      <a:gd name="connsiteY18" fmla="*/ 4233 h 596900"/>
                      <a:gd name="connsiteX19" fmla="*/ 0 w 986366"/>
                      <a:gd name="connsiteY19" fmla="*/ 0 h 596900"/>
                      <a:gd name="connsiteX0" fmla="*/ 0 w 986366"/>
                      <a:gd name="connsiteY0" fmla="*/ 0 h 596900"/>
                      <a:gd name="connsiteX1" fmla="*/ 4233 w 986366"/>
                      <a:gd name="connsiteY1" fmla="*/ 156633 h 596900"/>
                      <a:gd name="connsiteX2" fmla="*/ 80433 w 986366"/>
                      <a:gd name="connsiteY2" fmla="*/ 186266 h 596900"/>
                      <a:gd name="connsiteX3" fmla="*/ 0 w 986366"/>
                      <a:gd name="connsiteY3" fmla="*/ 245533 h 596900"/>
                      <a:gd name="connsiteX4" fmla="*/ 88900 w 986366"/>
                      <a:gd name="connsiteY4" fmla="*/ 292100 h 596900"/>
                      <a:gd name="connsiteX5" fmla="*/ 4233 w 986366"/>
                      <a:gd name="connsiteY5" fmla="*/ 351366 h 596900"/>
                      <a:gd name="connsiteX6" fmla="*/ 105833 w 986366"/>
                      <a:gd name="connsiteY6" fmla="*/ 397933 h 596900"/>
                      <a:gd name="connsiteX7" fmla="*/ 0 w 986366"/>
                      <a:gd name="connsiteY7" fmla="*/ 461433 h 596900"/>
                      <a:gd name="connsiteX8" fmla="*/ 8466 w 986366"/>
                      <a:gd name="connsiteY8" fmla="*/ 592666 h 596900"/>
                      <a:gd name="connsiteX9" fmla="*/ 965200 w 986366"/>
                      <a:gd name="connsiteY9" fmla="*/ 596900 h 596900"/>
                      <a:gd name="connsiteX10" fmla="*/ 973667 w 986366"/>
                      <a:gd name="connsiteY10" fmla="*/ 448732 h 596900"/>
                      <a:gd name="connsiteX11" fmla="*/ 855133 w 986366"/>
                      <a:gd name="connsiteY11" fmla="*/ 406400 h 596900"/>
                      <a:gd name="connsiteX12" fmla="*/ 969433 w 986366"/>
                      <a:gd name="connsiteY12" fmla="*/ 334433 h 596900"/>
                      <a:gd name="connsiteX13" fmla="*/ 846666 w 986366"/>
                      <a:gd name="connsiteY13" fmla="*/ 296333 h 596900"/>
                      <a:gd name="connsiteX14" fmla="*/ 986366 w 986366"/>
                      <a:gd name="connsiteY14" fmla="*/ 241300 h 596900"/>
                      <a:gd name="connsiteX15" fmla="*/ 825500 w 986366"/>
                      <a:gd name="connsiteY15" fmla="*/ 211666 h 596900"/>
                      <a:gd name="connsiteX16" fmla="*/ 952500 w 986366"/>
                      <a:gd name="connsiteY16" fmla="*/ 165100 h 596900"/>
                      <a:gd name="connsiteX17" fmla="*/ 910167 w 986366"/>
                      <a:gd name="connsiteY17" fmla="*/ 126999 h 596900"/>
                      <a:gd name="connsiteX18" fmla="*/ 910167 w 986366"/>
                      <a:gd name="connsiteY18" fmla="*/ 4233 h 596900"/>
                      <a:gd name="connsiteX19" fmla="*/ 0 w 986366"/>
                      <a:gd name="connsiteY19" fmla="*/ 0 h 596900"/>
                      <a:gd name="connsiteX0" fmla="*/ 0 w 986366"/>
                      <a:gd name="connsiteY0" fmla="*/ 0 h 596900"/>
                      <a:gd name="connsiteX1" fmla="*/ 4233 w 986366"/>
                      <a:gd name="connsiteY1" fmla="*/ 156633 h 596900"/>
                      <a:gd name="connsiteX2" fmla="*/ 80433 w 986366"/>
                      <a:gd name="connsiteY2" fmla="*/ 186266 h 596900"/>
                      <a:gd name="connsiteX3" fmla="*/ 0 w 986366"/>
                      <a:gd name="connsiteY3" fmla="*/ 245533 h 596900"/>
                      <a:gd name="connsiteX4" fmla="*/ 88900 w 986366"/>
                      <a:gd name="connsiteY4" fmla="*/ 292100 h 596900"/>
                      <a:gd name="connsiteX5" fmla="*/ 4233 w 986366"/>
                      <a:gd name="connsiteY5" fmla="*/ 351366 h 596900"/>
                      <a:gd name="connsiteX6" fmla="*/ 105833 w 986366"/>
                      <a:gd name="connsiteY6" fmla="*/ 397933 h 596900"/>
                      <a:gd name="connsiteX7" fmla="*/ 0 w 986366"/>
                      <a:gd name="connsiteY7" fmla="*/ 461433 h 596900"/>
                      <a:gd name="connsiteX8" fmla="*/ 8466 w 986366"/>
                      <a:gd name="connsiteY8" fmla="*/ 592666 h 596900"/>
                      <a:gd name="connsiteX9" fmla="*/ 965200 w 986366"/>
                      <a:gd name="connsiteY9" fmla="*/ 596900 h 596900"/>
                      <a:gd name="connsiteX10" fmla="*/ 973667 w 986366"/>
                      <a:gd name="connsiteY10" fmla="*/ 448732 h 596900"/>
                      <a:gd name="connsiteX11" fmla="*/ 855133 w 986366"/>
                      <a:gd name="connsiteY11" fmla="*/ 406400 h 596900"/>
                      <a:gd name="connsiteX12" fmla="*/ 969433 w 986366"/>
                      <a:gd name="connsiteY12" fmla="*/ 334433 h 596900"/>
                      <a:gd name="connsiteX13" fmla="*/ 846666 w 986366"/>
                      <a:gd name="connsiteY13" fmla="*/ 296333 h 596900"/>
                      <a:gd name="connsiteX14" fmla="*/ 986366 w 986366"/>
                      <a:gd name="connsiteY14" fmla="*/ 241300 h 596900"/>
                      <a:gd name="connsiteX15" fmla="*/ 825500 w 986366"/>
                      <a:gd name="connsiteY15" fmla="*/ 211666 h 596900"/>
                      <a:gd name="connsiteX16" fmla="*/ 935566 w 986366"/>
                      <a:gd name="connsiteY16" fmla="*/ 126505 h 596900"/>
                      <a:gd name="connsiteX17" fmla="*/ 910167 w 986366"/>
                      <a:gd name="connsiteY17" fmla="*/ 126999 h 596900"/>
                      <a:gd name="connsiteX18" fmla="*/ 910167 w 986366"/>
                      <a:gd name="connsiteY18" fmla="*/ 4233 h 596900"/>
                      <a:gd name="connsiteX19" fmla="*/ 0 w 986366"/>
                      <a:gd name="connsiteY19" fmla="*/ 0 h 596900"/>
                      <a:gd name="connsiteX0" fmla="*/ 0 w 986366"/>
                      <a:gd name="connsiteY0" fmla="*/ 0 h 596900"/>
                      <a:gd name="connsiteX1" fmla="*/ 4233 w 986366"/>
                      <a:gd name="connsiteY1" fmla="*/ 156633 h 596900"/>
                      <a:gd name="connsiteX2" fmla="*/ 80433 w 986366"/>
                      <a:gd name="connsiteY2" fmla="*/ 186266 h 596900"/>
                      <a:gd name="connsiteX3" fmla="*/ 0 w 986366"/>
                      <a:gd name="connsiteY3" fmla="*/ 245533 h 596900"/>
                      <a:gd name="connsiteX4" fmla="*/ 88900 w 986366"/>
                      <a:gd name="connsiteY4" fmla="*/ 292100 h 596900"/>
                      <a:gd name="connsiteX5" fmla="*/ 4233 w 986366"/>
                      <a:gd name="connsiteY5" fmla="*/ 351366 h 596900"/>
                      <a:gd name="connsiteX6" fmla="*/ 105833 w 986366"/>
                      <a:gd name="connsiteY6" fmla="*/ 397933 h 596900"/>
                      <a:gd name="connsiteX7" fmla="*/ 0 w 986366"/>
                      <a:gd name="connsiteY7" fmla="*/ 461433 h 596900"/>
                      <a:gd name="connsiteX8" fmla="*/ 8466 w 986366"/>
                      <a:gd name="connsiteY8" fmla="*/ 592666 h 596900"/>
                      <a:gd name="connsiteX9" fmla="*/ 965200 w 986366"/>
                      <a:gd name="connsiteY9" fmla="*/ 596900 h 596900"/>
                      <a:gd name="connsiteX10" fmla="*/ 973667 w 986366"/>
                      <a:gd name="connsiteY10" fmla="*/ 448732 h 596900"/>
                      <a:gd name="connsiteX11" fmla="*/ 855133 w 986366"/>
                      <a:gd name="connsiteY11" fmla="*/ 406400 h 596900"/>
                      <a:gd name="connsiteX12" fmla="*/ 969433 w 986366"/>
                      <a:gd name="connsiteY12" fmla="*/ 334433 h 596900"/>
                      <a:gd name="connsiteX13" fmla="*/ 846666 w 986366"/>
                      <a:gd name="connsiteY13" fmla="*/ 296333 h 596900"/>
                      <a:gd name="connsiteX14" fmla="*/ 986366 w 986366"/>
                      <a:gd name="connsiteY14" fmla="*/ 241300 h 596900"/>
                      <a:gd name="connsiteX15" fmla="*/ 825500 w 986366"/>
                      <a:gd name="connsiteY15" fmla="*/ 211666 h 596900"/>
                      <a:gd name="connsiteX16" fmla="*/ 901699 w 986366"/>
                      <a:gd name="connsiteY16" fmla="*/ 126505 h 596900"/>
                      <a:gd name="connsiteX17" fmla="*/ 910167 w 986366"/>
                      <a:gd name="connsiteY17" fmla="*/ 126999 h 596900"/>
                      <a:gd name="connsiteX18" fmla="*/ 910167 w 986366"/>
                      <a:gd name="connsiteY18" fmla="*/ 4233 h 596900"/>
                      <a:gd name="connsiteX19" fmla="*/ 0 w 986366"/>
                      <a:gd name="connsiteY19" fmla="*/ 0 h 596900"/>
                      <a:gd name="connsiteX0" fmla="*/ 0 w 973667"/>
                      <a:gd name="connsiteY0" fmla="*/ 0 h 596900"/>
                      <a:gd name="connsiteX1" fmla="*/ 4233 w 973667"/>
                      <a:gd name="connsiteY1" fmla="*/ 156633 h 596900"/>
                      <a:gd name="connsiteX2" fmla="*/ 80433 w 973667"/>
                      <a:gd name="connsiteY2" fmla="*/ 186266 h 596900"/>
                      <a:gd name="connsiteX3" fmla="*/ 0 w 973667"/>
                      <a:gd name="connsiteY3" fmla="*/ 245533 h 596900"/>
                      <a:gd name="connsiteX4" fmla="*/ 88900 w 973667"/>
                      <a:gd name="connsiteY4" fmla="*/ 292100 h 596900"/>
                      <a:gd name="connsiteX5" fmla="*/ 4233 w 973667"/>
                      <a:gd name="connsiteY5" fmla="*/ 351366 h 596900"/>
                      <a:gd name="connsiteX6" fmla="*/ 105833 w 973667"/>
                      <a:gd name="connsiteY6" fmla="*/ 397933 h 596900"/>
                      <a:gd name="connsiteX7" fmla="*/ 0 w 973667"/>
                      <a:gd name="connsiteY7" fmla="*/ 461433 h 596900"/>
                      <a:gd name="connsiteX8" fmla="*/ 8466 w 973667"/>
                      <a:gd name="connsiteY8" fmla="*/ 592666 h 596900"/>
                      <a:gd name="connsiteX9" fmla="*/ 965200 w 973667"/>
                      <a:gd name="connsiteY9" fmla="*/ 596900 h 596900"/>
                      <a:gd name="connsiteX10" fmla="*/ 973667 w 973667"/>
                      <a:gd name="connsiteY10" fmla="*/ 448732 h 596900"/>
                      <a:gd name="connsiteX11" fmla="*/ 855133 w 973667"/>
                      <a:gd name="connsiteY11" fmla="*/ 406400 h 596900"/>
                      <a:gd name="connsiteX12" fmla="*/ 969433 w 973667"/>
                      <a:gd name="connsiteY12" fmla="*/ 334433 h 596900"/>
                      <a:gd name="connsiteX13" fmla="*/ 846666 w 973667"/>
                      <a:gd name="connsiteY13" fmla="*/ 296333 h 596900"/>
                      <a:gd name="connsiteX14" fmla="*/ 969433 w 973667"/>
                      <a:gd name="connsiteY14" fmla="*/ 232723 h 596900"/>
                      <a:gd name="connsiteX15" fmla="*/ 825500 w 973667"/>
                      <a:gd name="connsiteY15" fmla="*/ 211666 h 596900"/>
                      <a:gd name="connsiteX16" fmla="*/ 901699 w 973667"/>
                      <a:gd name="connsiteY16" fmla="*/ 126505 h 596900"/>
                      <a:gd name="connsiteX17" fmla="*/ 910167 w 973667"/>
                      <a:gd name="connsiteY17" fmla="*/ 126999 h 596900"/>
                      <a:gd name="connsiteX18" fmla="*/ 910167 w 973667"/>
                      <a:gd name="connsiteY18" fmla="*/ 4233 h 596900"/>
                      <a:gd name="connsiteX19" fmla="*/ 0 w 973667"/>
                      <a:gd name="connsiteY19" fmla="*/ 0 h 596900"/>
                      <a:gd name="connsiteX0" fmla="*/ 0 w 973667"/>
                      <a:gd name="connsiteY0" fmla="*/ 0 h 596900"/>
                      <a:gd name="connsiteX1" fmla="*/ 4233 w 973667"/>
                      <a:gd name="connsiteY1" fmla="*/ 156633 h 596900"/>
                      <a:gd name="connsiteX2" fmla="*/ 80433 w 973667"/>
                      <a:gd name="connsiteY2" fmla="*/ 186266 h 596900"/>
                      <a:gd name="connsiteX3" fmla="*/ 0 w 973667"/>
                      <a:gd name="connsiteY3" fmla="*/ 245533 h 596900"/>
                      <a:gd name="connsiteX4" fmla="*/ 88900 w 973667"/>
                      <a:gd name="connsiteY4" fmla="*/ 292100 h 596900"/>
                      <a:gd name="connsiteX5" fmla="*/ 4233 w 973667"/>
                      <a:gd name="connsiteY5" fmla="*/ 351366 h 596900"/>
                      <a:gd name="connsiteX6" fmla="*/ 105833 w 973667"/>
                      <a:gd name="connsiteY6" fmla="*/ 397933 h 596900"/>
                      <a:gd name="connsiteX7" fmla="*/ 0 w 973667"/>
                      <a:gd name="connsiteY7" fmla="*/ 461433 h 596900"/>
                      <a:gd name="connsiteX8" fmla="*/ 8466 w 973667"/>
                      <a:gd name="connsiteY8" fmla="*/ 592666 h 596900"/>
                      <a:gd name="connsiteX9" fmla="*/ 965200 w 973667"/>
                      <a:gd name="connsiteY9" fmla="*/ 596900 h 596900"/>
                      <a:gd name="connsiteX10" fmla="*/ 973667 w 973667"/>
                      <a:gd name="connsiteY10" fmla="*/ 448732 h 596900"/>
                      <a:gd name="connsiteX11" fmla="*/ 855133 w 973667"/>
                      <a:gd name="connsiteY11" fmla="*/ 406400 h 596900"/>
                      <a:gd name="connsiteX12" fmla="*/ 969433 w 973667"/>
                      <a:gd name="connsiteY12" fmla="*/ 334433 h 596900"/>
                      <a:gd name="connsiteX13" fmla="*/ 846666 w 973667"/>
                      <a:gd name="connsiteY13" fmla="*/ 296333 h 596900"/>
                      <a:gd name="connsiteX14" fmla="*/ 969433 w 973667"/>
                      <a:gd name="connsiteY14" fmla="*/ 232723 h 596900"/>
                      <a:gd name="connsiteX15" fmla="*/ 846667 w 973667"/>
                      <a:gd name="connsiteY15" fmla="*/ 190224 h 596900"/>
                      <a:gd name="connsiteX16" fmla="*/ 901699 w 973667"/>
                      <a:gd name="connsiteY16" fmla="*/ 126505 h 596900"/>
                      <a:gd name="connsiteX17" fmla="*/ 910167 w 973667"/>
                      <a:gd name="connsiteY17" fmla="*/ 126999 h 596900"/>
                      <a:gd name="connsiteX18" fmla="*/ 910167 w 973667"/>
                      <a:gd name="connsiteY18" fmla="*/ 4233 h 596900"/>
                      <a:gd name="connsiteX19" fmla="*/ 0 w 973667"/>
                      <a:gd name="connsiteY19" fmla="*/ 0 h 596900"/>
                      <a:gd name="connsiteX0" fmla="*/ 0 w 977900"/>
                      <a:gd name="connsiteY0" fmla="*/ 0 h 596900"/>
                      <a:gd name="connsiteX1" fmla="*/ 4233 w 977900"/>
                      <a:gd name="connsiteY1" fmla="*/ 156633 h 596900"/>
                      <a:gd name="connsiteX2" fmla="*/ 80433 w 977900"/>
                      <a:gd name="connsiteY2" fmla="*/ 186266 h 596900"/>
                      <a:gd name="connsiteX3" fmla="*/ 0 w 977900"/>
                      <a:gd name="connsiteY3" fmla="*/ 245533 h 596900"/>
                      <a:gd name="connsiteX4" fmla="*/ 88900 w 977900"/>
                      <a:gd name="connsiteY4" fmla="*/ 292100 h 596900"/>
                      <a:gd name="connsiteX5" fmla="*/ 4233 w 977900"/>
                      <a:gd name="connsiteY5" fmla="*/ 351366 h 596900"/>
                      <a:gd name="connsiteX6" fmla="*/ 105833 w 977900"/>
                      <a:gd name="connsiteY6" fmla="*/ 397933 h 596900"/>
                      <a:gd name="connsiteX7" fmla="*/ 0 w 977900"/>
                      <a:gd name="connsiteY7" fmla="*/ 461433 h 596900"/>
                      <a:gd name="connsiteX8" fmla="*/ 8466 w 977900"/>
                      <a:gd name="connsiteY8" fmla="*/ 592666 h 596900"/>
                      <a:gd name="connsiteX9" fmla="*/ 965200 w 977900"/>
                      <a:gd name="connsiteY9" fmla="*/ 596900 h 596900"/>
                      <a:gd name="connsiteX10" fmla="*/ 973667 w 977900"/>
                      <a:gd name="connsiteY10" fmla="*/ 448732 h 596900"/>
                      <a:gd name="connsiteX11" fmla="*/ 855133 w 977900"/>
                      <a:gd name="connsiteY11" fmla="*/ 406400 h 596900"/>
                      <a:gd name="connsiteX12" fmla="*/ 969433 w 977900"/>
                      <a:gd name="connsiteY12" fmla="*/ 334433 h 596900"/>
                      <a:gd name="connsiteX13" fmla="*/ 846666 w 977900"/>
                      <a:gd name="connsiteY13" fmla="*/ 296333 h 596900"/>
                      <a:gd name="connsiteX14" fmla="*/ 969433 w 977900"/>
                      <a:gd name="connsiteY14" fmla="*/ 232723 h 596900"/>
                      <a:gd name="connsiteX15" fmla="*/ 846667 w 977900"/>
                      <a:gd name="connsiteY15" fmla="*/ 190224 h 596900"/>
                      <a:gd name="connsiteX16" fmla="*/ 901699 w 977900"/>
                      <a:gd name="connsiteY16" fmla="*/ 126505 h 596900"/>
                      <a:gd name="connsiteX17" fmla="*/ 910167 w 977900"/>
                      <a:gd name="connsiteY17" fmla="*/ 126999 h 596900"/>
                      <a:gd name="connsiteX18" fmla="*/ 977900 w 977900"/>
                      <a:gd name="connsiteY18" fmla="*/ 4233 h 596900"/>
                      <a:gd name="connsiteX19" fmla="*/ 0 w 977900"/>
                      <a:gd name="connsiteY19" fmla="*/ 0 h 596900"/>
                      <a:gd name="connsiteX0" fmla="*/ 0 w 977900"/>
                      <a:gd name="connsiteY0" fmla="*/ 0 h 596900"/>
                      <a:gd name="connsiteX1" fmla="*/ 4233 w 977900"/>
                      <a:gd name="connsiteY1" fmla="*/ 156633 h 596900"/>
                      <a:gd name="connsiteX2" fmla="*/ 80433 w 977900"/>
                      <a:gd name="connsiteY2" fmla="*/ 186266 h 596900"/>
                      <a:gd name="connsiteX3" fmla="*/ 0 w 977900"/>
                      <a:gd name="connsiteY3" fmla="*/ 245533 h 596900"/>
                      <a:gd name="connsiteX4" fmla="*/ 88900 w 977900"/>
                      <a:gd name="connsiteY4" fmla="*/ 292100 h 596900"/>
                      <a:gd name="connsiteX5" fmla="*/ 4233 w 977900"/>
                      <a:gd name="connsiteY5" fmla="*/ 351366 h 596900"/>
                      <a:gd name="connsiteX6" fmla="*/ 105833 w 977900"/>
                      <a:gd name="connsiteY6" fmla="*/ 397933 h 596900"/>
                      <a:gd name="connsiteX7" fmla="*/ 0 w 977900"/>
                      <a:gd name="connsiteY7" fmla="*/ 461433 h 596900"/>
                      <a:gd name="connsiteX8" fmla="*/ 8466 w 977900"/>
                      <a:gd name="connsiteY8" fmla="*/ 592666 h 596900"/>
                      <a:gd name="connsiteX9" fmla="*/ 965200 w 977900"/>
                      <a:gd name="connsiteY9" fmla="*/ 596900 h 596900"/>
                      <a:gd name="connsiteX10" fmla="*/ 973667 w 977900"/>
                      <a:gd name="connsiteY10" fmla="*/ 448732 h 596900"/>
                      <a:gd name="connsiteX11" fmla="*/ 855133 w 977900"/>
                      <a:gd name="connsiteY11" fmla="*/ 406400 h 596900"/>
                      <a:gd name="connsiteX12" fmla="*/ 969433 w 977900"/>
                      <a:gd name="connsiteY12" fmla="*/ 334433 h 596900"/>
                      <a:gd name="connsiteX13" fmla="*/ 846666 w 977900"/>
                      <a:gd name="connsiteY13" fmla="*/ 296333 h 596900"/>
                      <a:gd name="connsiteX14" fmla="*/ 969433 w 977900"/>
                      <a:gd name="connsiteY14" fmla="*/ 232723 h 596900"/>
                      <a:gd name="connsiteX15" fmla="*/ 846667 w 977900"/>
                      <a:gd name="connsiteY15" fmla="*/ 190224 h 596900"/>
                      <a:gd name="connsiteX16" fmla="*/ 901699 w 977900"/>
                      <a:gd name="connsiteY16" fmla="*/ 126505 h 596900"/>
                      <a:gd name="connsiteX17" fmla="*/ 977900 w 977900"/>
                      <a:gd name="connsiteY17" fmla="*/ 126999 h 596900"/>
                      <a:gd name="connsiteX18" fmla="*/ 977900 w 977900"/>
                      <a:gd name="connsiteY18" fmla="*/ 4233 h 596900"/>
                      <a:gd name="connsiteX19" fmla="*/ 0 w 977900"/>
                      <a:gd name="connsiteY19" fmla="*/ 0 h 596900"/>
                      <a:gd name="connsiteX0" fmla="*/ 0 w 977900"/>
                      <a:gd name="connsiteY0" fmla="*/ 0 h 596900"/>
                      <a:gd name="connsiteX1" fmla="*/ 4233 w 977900"/>
                      <a:gd name="connsiteY1" fmla="*/ 156633 h 596900"/>
                      <a:gd name="connsiteX2" fmla="*/ 80433 w 977900"/>
                      <a:gd name="connsiteY2" fmla="*/ 186266 h 596900"/>
                      <a:gd name="connsiteX3" fmla="*/ 0 w 977900"/>
                      <a:gd name="connsiteY3" fmla="*/ 245533 h 596900"/>
                      <a:gd name="connsiteX4" fmla="*/ 88900 w 977900"/>
                      <a:gd name="connsiteY4" fmla="*/ 292100 h 596900"/>
                      <a:gd name="connsiteX5" fmla="*/ 4233 w 977900"/>
                      <a:gd name="connsiteY5" fmla="*/ 351366 h 596900"/>
                      <a:gd name="connsiteX6" fmla="*/ 105833 w 977900"/>
                      <a:gd name="connsiteY6" fmla="*/ 397933 h 596900"/>
                      <a:gd name="connsiteX7" fmla="*/ 0 w 977900"/>
                      <a:gd name="connsiteY7" fmla="*/ 461433 h 596900"/>
                      <a:gd name="connsiteX8" fmla="*/ 8466 w 977900"/>
                      <a:gd name="connsiteY8" fmla="*/ 592666 h 596900"/>
                      <a:gd name="connsiteX9" fmla="*/ 965200 w 977900"/>
                      <a:gd name="connsiteY9" fmla="*/ 596900 h 596900"/>
                      <a:gd name="connsiteX10" fmla="*/ 973667 w 977900"/>
                      <a:gd name="connsiteY10" fmla="*/ 448732 h 596900"/>
                      <a:gd name="connsiteX11" fmla="*/ 855133 w 977900"/>
                      <a:gd name="connsiteY11" fmla="*/ 406400 h 596900"/>
                      <a:gd name="connsiteX12" fmla="*/ 969433 w 977900"/>
                      <a:gd name="connsiteY12" fmla="*/ 334433 h 596900"/>
                      <a:gd name="connsiteX13" fmla="*/ 846666 w 977900"/>
                      <a:gd name="connsiteY13" fmla="*/ 296333 h 596900"/>
                      <a:gd name="connsiteX14" fmla="*/ 969433 w 977900"/>
                      <a:gd name="connsiteY14" fmla="*/ 232723 h 596900"/>
                      <a:gd name="connsiteX15" fmla="*/ 846667 w 977900"/>
                      <a:gd name="connsiteY15" fmla="*/ 190224 h 596900"/>
                      <a:gd name="connsiteX16" fmla="*/ 931332 w 977900"/>
                      <a:gd name="connsiteY16" fmla="*/ 147947 h 596900"/>
                      <a:gd name="connsiteX17" fmla="*/ 977900 w 977900"/>
                      <a:gd name="connsiteY17" fmla="*/ 126999 h 596900"/>
                      <a:gd name="connsiteX18" fmla="*/ 977900 w 977900"/>
                      <a:gd name="connsiteY18" fmla="*/ 4233 h 596900"/>
                      <a:gd name="connsiteX19" fmla="*/ 0 w 977900"/>
                      <a:gd name="connsiteY19" fmla="*/ 0 h 596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977900" h="596900">
                        <a:moveTo>
                          <a:pt x="0" y="0"/>
                        </a:moveTo>
                        <a:lnTo>
                          <a:pt x="4233" y="156633"/>
                        </a:lnTo>
                        <a:lnTo>
                          <a:pt x="80433" y="186266"/>
                        </a:lnTo>
                        <a:lnTo>
                          <a:pt x="0" y="245533"/>
                        </a:lnTo>
                        <a:lnTo>
                          <a:pt x="88900" y="292100"/>
                        </a:lnTo>
                        <a:lnTo>
                          <a:pt x="4233" y="351366"/>
                        </a:lnTo>
                        <a:lnTo>
                          <a:pt x="105833" y="397933"/>
                        </a:lnTo>
                        <a:lnTo>
                          <a:pt x="0" y="461433"/>
                        </a:lnTo>
                        <a:lnTo>
                          <a:pt x="8466" y="592666"/>
                        </a:lnTo>
                        <a:lnTo>
                          <a:pt x="965200" y="596900"/>
                        </a:lnTo>
                        <a:lnTo>
                          <a:pt x="973667" y="448732"/>
                        </a:lnTo>
                        <a:lnTo>
                          <a:pt x="855133" y="406400"/>
                        </a:lnTo>
                        <a:lnTo>
                          <a:pt x="969433" y="334433"/>
                        </a:lnTo>
                        <a:lnTo>
                          <a:pt x="846666" y="296333"/>
                        </a:lnTo>
                        <a:lnTo>
                          <a:pt x="969433" y="232723"/>
                        </a:lnTo>
                        <a:lnTo>
                          <a:pt x="846667" y="190224"/>
                        </a:lnTo>
                        <a:lnTo>
                          <a:pt x="931332" y="147947"/>
                        </a:lnTo>
                        <a:lnTo>
                          <a:pt x="977900" y="126999"/>
                        </a:lnTo>
                        <a:lnTo>
                          <a:pt x="977900" y="423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9525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  <p:grpSp>
                <p:nvGrpSpPr>
                  <p:cNvPr id="24" name="Groupe 23">
                    <a:extLst>
                      <a:ext uri="{FF2B5EF4-FFF2-40B4-BE49-F238E27FC236}">
                        <a16:creationId xmlns:a16="http://schemas.microsoft.com/office/drawing/2014/main" id="{EA2DDC6E-2334-870C-9AFD-A24ED2CBD554}"/>
                      </a:ext>
                    </a:extLst>
                  </p:cNvPr>
                  <p:cNvGrpSpPr/>
                  <p:nvPr/>
                </p:nvGrpSpPr>
                <p:grpSpPr>
                  <a:xfrm>
                    <a:off x="3825054" y="4763114"/>
                    <a:ext cx="326054" cy="340065"/>
                    <a:chOff x="4396316" y="2491318"/>
                    <a:chExt cx="260350" cy="258233"/>
                  </a:xfrm>
                  <a:noFill/>
                </p:grpSpPr>
                <p:sp>
                  <p:nvSpPr>
                    <p:cNvPr id="70" name="Ellipse 69">
                      <a:extLst>
                        <a:ext uri="{FF2B5EF4-FFF2-40B4-BE49-F238E27FC236}">
                          <a16:creationId xmlns:a16="http://schemas.microsoft.com/office/drawing/2014/main" id="{BB15FB45-F176-5D45-7CFF-4FC441DD80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396316" y="2491318"/>
                      <a:ext cx="260350" cy="258233"/>
                    </a:xfrm>
                    <a:prstGeom prst="ellipse">
                      <a:avLst/>
                    </a:prstGeom>
                    <a:grpFill/>
                    <a:ln w="1270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fr-FR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1" name="Triangle isocèle 70">
                      <a:extLst>
                        <a:ext uri="{FF2B5EF4-FFF2-40B4-BE49-F238E27FC236}">
                          <a16:creationId xmlns:a16="http://schemas.microsoft.com/office/drawing/2014/main" id="{377C6E4B-1879-DE9B-DE55-CD8EBAB577D4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4384669" y="2533650"/>
                      <a:ext cx="219074" cy="173567"/>
                    </a:xfrm>
                    <a:prstGeom prst="triangle">
                      <a:avLst/>
                    </a:prstGeom>
                    <a:solidFill>
                      <a:sysClr val="windowText" lastClr="000000"/>
                    </a:solidFill>
                    <a:ln w="1270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fr-FR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endParaRPr>
                    </a:p>
                  </p:txBody>
                </p:sp>
              </p:grpSp>
              <p:grpSp>
                <p:nvGrpSpPr>
                  <p:cNvPr id="25" name="Groupe 24">
                    <a:extLst>
                      <a:ext uri="{FF2B5EF4-FFF2-40B4-BE49-F238E27FC236}">
                        <a16:creationId xmlns:a16="http://schemas.microsoft.com/office/drawing/2014/main" id="{AD10C6BB-3352-85C6-7EB6-54A68CAD6891}"/>
                      </a:ext>
                    </a:extLst>
                  </p:cNvPr>
                  <p:cNvGrpSpPr/>
                  <p:nvPr/>
                </p:nvGrpSpPr>
                <p:grpSpPr>
                  <a:xfrm>
                    <a:off x="3792902" y="4004387"/>
                    <a:ext cx="305541" cy="187515"/>
                    <a:chOff x="4351869" y="1938272"/>
                    <a:chExt cx="366917" cy="202913"/>
                  </a:xfrm>
                </p:grpSpPr>
                <p:sp>
                  <p:nvSpPr>
                    <p:cNvPr id="68" name="Triangle isocèle 67">
                      <a:extLst>
                        <a:ext uri="{FF2B5EF4-FFF2-40B4-BE49-F238E27FC236}">
                          <a16:creationId xmlns:a16="http://schemas.microsoft.com/office/drawing/2014/main" id="{F93ACD43-DEC9-4CC8-FAE2-86A1EF37AC71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4523492" y="1945891"/>
                      <a:ext cx="202912" cy="187676"/>
                    </a:xfrm>
                    <a:prstGeom prst="triangle">
                      <a:avLst/>
                    </a:prstGeom>
                    <a:solidFill>
                      <a:sysClr val="windowText" lastClr="000000"/>
                    </a:solidFill>
                    <a:ln w="1270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fr-FR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9" name="Triangle isocèle 68">
                      <a:extLst>
                        <a:ext uri="{FF2B5EF4-FFF2-40B4-BE49-F238E27FC236}">
                          <a16:creationId xmlns:a16="http://schemas.microsoft.com/office/drawing/2014/main" id="{13CAE664-8617-39A2-945D-164C9C3F282D}"/>
                        </a:ext>
                      </a:extLst>
                    </p:cNvPr>
                    <p:cNvSpPr/>
                    <p:nvPr/>
                  </p:nvSpPr>
                  <p:spPr>
                    <a:xfrm rot="16200000" flipV="1">
                      <a:off x="4342489" y="1947652"/>
                      <a:ext cx="202912" cy="184152"/>
                    </a:xfrm>
                    <a:prstGeom prst="triangle">
                      <a:avLst/>
                    </a:prstGeom>
                    <a:solidFill>
                      <a:sysClr val="windowText" lastClr="000000"/>
                    </a:solidFill>
                    <a:ln w="1270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fr-FR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6" name="ZoneTexte 55">
                    <a:extLst>
                      <a:ext uri="{FF2B5EF4-FFF2-40B4-BE49-F238E27FC236}">
                        <a16:creationId xmlns:a16="http://schemas.microsoft.com/office/drawing/2014/main" id="{CB824D7B-5218-E027-68E1-6CF6FA0CFC51}"/>
                      </a:ext>
                    </a:extLst>
                  </p:cNvPr>
                  <p:cNvSpPr txBox="1"/>
                  <p:nvPr/>
                </p:nvSpPr>
                <p:spPr>
                  <a:xfrm>
                    <a:off x="3448625" y="4247942"/>
                    <a:ext cx="1025506" cy="76944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defTabSz="685800">
                      <a:defRPr/>
                    </a:pPr>
                    <a:r>
                      <a:rPr lang="fr-FR" sz="1050" b="1">
                        <a:solidFill>
                          <a:prstClr val="black"/>
                        </a:solidFill>
                        <a:latin typeface="Calibri" panose="020F0502020204030204"/>
                        <a:cs typeface="Arial"/>
                        <a:sym typeface="Arial"/>
                      </a:rPr>
                      <a:t>TRANSPAC</a:t>
                    </a:r>
                  </a:p>
                  <a:p>
                    <a:pPr algn="ctr" defTabSz="685800">
                      <a:defRPr/>
                    </a:pPr>
                    <a:r>
                      <a:rPr lang="fr-FR" sz="1050" b="1">
                        <a:solidFill>
                          <a:srgbClr val="FF0000"/>
                        </a:solidFill>
                        <a:latin typeface="Calibri" panose="020F0502020204030204"/>
                        <a:cs typeface="Arial"/>
                        <a:sym typeface="Arial"/>
                      </a:rPr>
                      <a:t>66% P</a:t>
                    </a:r>
                  </a:p>
                </p:txBody>
              </p:sp>
              <p:sp>
                <p:nvSpPr>
                  <p:cNvPr id="91" name="Forme libre 52">
                    <a:extLst>
                      <a:ext uri="{FF2B5EF4-FFF2-40B4-BE49-F238E27FC236}">
                        <a16:creationId xmlns:a16="http://schemas.microsoft.com/office/drawing/2014/main" id="{475CBB42-EB74-07F5-E004-9E1D58B8027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3112608" y="4313123"/>
                    <a:ext cx="184787" cy="409617"/>
                  </a:xfrm>
                  <a:custGeom>
                    <a:avLst/>
                    <a:gdLst>
                      <a:gd name="connsiteX0" fmla="*/ 241300 w 304800"/>
                      <a:gd name="connsiteY0" fmla="*/ 0 h 1096433"/>
                      <a:gd name="connsiteX1" fmla="*/ 0 w 304800"/>
                      <a:gd name="connsiteY1" fmla="*/ 203200 h 1096433"/>
                      <a:gd name="connsiteX2" fmla="*/ 241300 w 304800"/>
                      <a:gd name="connsiteY2" fmla="*/ 381000 h 1096433"/>
                      <a:gd name="connsiteX3" fmla="*/ 16933 w 304800"/>
                      <a:gd name="connsiteY3" fmla="*/ 571500 h 1096433"/>
                      <a:gd name="connsiteX4" fmla="*/ 249767 w 304800"/>
                      <a:gd name="connsiteY4" fmla="*/ 753533 h 1096433"/>
                      <a:gd name="connsiteX5" fmla="*/ 38100 w 304800"/>
                      <a:gd name="connsiteY5" fmla="*/ 918633 h 1096433"/>
                      <a:gd name="connsiteX6" fmla="*/ 266700 w 304800"/>
                      <a:gd name="connsiteY6" fmla="*/ 1075267 h 1096433"/>
                      <a:gd name="connsiteX7" fmla="*/ 292100 w 304800"/>
                      <a:gd name="connsiteY7" fmla="*/ 1087967 h 1096433"/>
                      <a:gd name="connsiteX8" fmla="*/ 304800 w 304800"/>
                      <a:gd name="connsiteY8" fmla="*/ 1096433 h 10964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04800" h="1096433">
                        <a:moveTo>
                          <a:pt x="241300" y="0"/>
                        </a:moveTo>
                        <a:lnTo>
                          <a:pt x="0" y="203200"/>
                        </a:lnTo>
                        <a:lnTo>
                          <a:pt x="241300" y="381000"/>
                        </a:lnTo>
                        <a:lnTo>
                          <a:pt x="16933" y="571500"/>
                        </a:lnTo>
                        <a:lnTo>
                          <a:pt x="249767" y="753533"/>
                        </a:lnTo>
                        <a:lnTo>
                          <a:pt x="38100" y="918633"/>
                        </a:lnTo>
                        <a:lnTo>
                          <a:pt x="266700" y="1075267"/>
                        </a:lnTo>
                        <a:lnTo>
                          <a:pt x="292100" y="1087967"/>
                        </a:lnTo>
                        <a:lnTo>
                          <a:pt x="304800" y="1096433"/>
                        </a:lnTo>
                      </a:path>
                    </a:pathLst>
                  </a:custGeom>
                  <a:noFill/>
                  <a:ln w="28575" cap="flat" cmpd="sng" algn="ctr">
                    <a:solidFill>
                      <a:srgbClr val="70AD47"/>
                    </a:solidFill>
                    <a:prstDash val="sysDash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9" name="ZoneTexte 98">
                  <a:extLst>
                    <a:ext uri="{FF2B5EF4-FFF2-40B4-BE49-F238E27FC236}">
                      <a16:creationId xmlns:a16="http://schemas.microsoft.com/office/drawing/2014/main" id="{134D96F3-0775-2BC0-AC2C-4B785A72B3B0}"/>
                    </a:ext>
                  </a:extLst>
                </p:cNvPr>
                <p:cNvSpPr txBox="1"/>
                <p:nvPr/>
              </p:nvSpPr>
              <p:spPr>
                <a:xfrm>
                  <a:off x="1355422" y="6058308"/>
                  <a:ext cx="893835" cy="4924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685800">
                    <a:defRPr/>
                  </a:pPr>
                  <a:r>
                    <a:rPr lang="fr-FR" sz="900" b="1">
                      <a:solidFill>
                        <a:srgbClr val="88BD23"/>
                      </a:solidFill>
                      <a:latin typeface="Calibri" panose="020F0502020204030204"/>
                      <a:cs typeface="Arial"/>
                      <a:sym typeface="Arial"/>
                    </a:rPr>
                    <a:t>Air chaud </a:t>
                  </a:r>
                </a:p>
                <a:p>
                  <a:pPr defTabSz="685800">
                    <a:defRPr/>
                  </a:pPr>
                  <a:r>
                    <a:rPr lang="fr-FR" sz="900" b="1">
                      <a:solidFill>
                        <a:srgbClr val="88BD23"/>
                      </a:solidFill>
                      <a:latin typeface="Calibri" panose="020F0502020204030204"/>
                      <a:cs typeface="Arial"/>
                      <a:sym typeface="Arial"/>
                    </a:rPr>
                    <a:t>125°C</a:t>
                  </a:r>
                </a:p>
              </p:txBody>
            </p:sp>
            <p:sp>
              <p:nvSpPr>
                <p:cNvPr id="85" name="ZoneTexte 84"/>
                <p:cNvSpPr txBox="1"/>
                <p:nvPr/>
              </p:nvSpPr>
              <p:spPr>
                <a:xfrm>
                  <a:off x="3099826" y="7058194"/>
                  <a:ext cx="498427" cy="7386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685800">
                    <a:buClr>
                      <a:srgbClr val="000000"/>
                    </a:buClr>
                    <a:defRPr/>
                  </a:pPr>
                  <a:r>
                    <a:rPr lang="fr-FR" sz="3000" b="1" kern="0">
                      <a:solidFill>
                        <a:srgbClr val="000000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  <a:sym typeface="Arial"/>
                    </a:rPr>
                    <a:t>X</a:t>
                  </a:r>
                </a:p>
              </p:txBody>
            </p:sp>
          </p:grpSp>
          <p:sp>
            <p:nvSpPr>
              <p:cNvPr id="102" name="ZoneTexte 101">
                <a:extLst>
                  <a:ext uri="{FF2B5EF4-FFF2-40B4-BE49-F238E27FC236}">
                    <a16:creationId xmlns:a16="http://schemas.microsoft.com/office/drawing/2014/main" id="{2A9EF6B5-0C06-F0D5-CB2D-F5A43CEF8695}"/>
                  </a:ext>
                </a:extLst>
              </p:cNvPr>
              <p:cNvSpPr txBox="1"/>
              <p:nvPr/>
            </p:nvSpPr>
            <p:spPr>
              <a:xfrm>
                <a:off x="4712670" y="4067424"/>
                <a:ext cx="695063" cy="307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defRPr/>
                </a:pPr>
                <a:r>
                  <a:rPr lang="fr-FR" sz="900">
                    <a:solidFill>
                      <a:prstClr val="white">
                        <a:lumMod val="50000"/>
                      </a:prstClr>
                    </a:solidFill>
                    <a:latin typeface="Calibri" panose="020F0502020204030204"/>
                    <a:cs typeface="Arial"/>
                    <a:sym typeface="Arial"/>
                  </a:rPr>
                  <a:t>T~50°C</a:t>
                </a:r>
              </a:p>
            </p:txBody>
          </p:sp>
        </p:grpSp>
        <p:grpSp>
          <p:nvGrpSpPr>
            <p:cNvPr id="9" name="Groupe 8"/>
            <p:cNvGrpSpPr/>
            <p:nvPr/>
          </p:nvGrpSpPr>
          <p:grpSpPr>
            <a:xfrm>
              <a:off x="1367388" y="3416483"/>
              <a:ext cx="509502" cy="607910"/>
              <a:chOff x="5087134" y="2559510"/>
              <a:chExt cx="509502" cy="607910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51BF947-3779-5274-42BA-2CD218110CAA}"/>
                  </a:ext>
                </a:extLst>
              </p:cNvPr>
              <p:cNvSpPr/>
              <p:nvPr/>
            </p:nvSpPr>
            <p:spPr>
              <a:xfrm>
                <a:off x="5089435" y="2559513"/>
                <a:ext cx="507201" cy="607907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>
                  <a:solidFill>
                    <a:prstClr val="black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2338FDD5-6774-A3C3-130F-5172D5C7A789}"/>
                  </a:ext>
                </a:extLst>
              </p:cNvPr>
              <p:cNvCxnSpPr/>
              <p:nvPr/>
            </p:nvCxnSpPr>
            <p:spPr>
              <a:xfrm>
                <a:off x="5087134" y="2559510"/>
                <a:ext cx="507201" cy="607907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9" name="Connecteur en angle 48"/>
            <p:cNvCxnSpPr>
              <a:stCxn id="91" idx="0"/>
              <a:endCxn id="46" idx="2"/>
            </p:cNvCxnSpPr>
            <p:nvPr/>
          </p:nvCxnSpPr>
          <p:spPr>
            <a:xfrm rot="10800000" flipV="1">
              <a:off x="1623290" y="2343515"/>
              <a:ext cx="686356" cy="1680877"/>
            </a:xfrm>
            <a:prstGeom prst="bentConnector4">
              <a:avLst>
                <a:gd name="adj1" fmla="val 28721"/>
                <a:gd name="adj2" fmla="val 113600"/>
              </a:avLst>
            </a:prstGeom>
            <a:ln w="28575">
              <a:solidFill>
                <a:srgbClr val="70AD47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eur en angle 51"/>
            <p:cNvCxnSpPr>
              <a:stCxn id="46" idx="0"/>
              <a:endCxn id="91" idx="7"/>
            </p:cNvCxnSpPr>
            <p:nvPr/>
          </p:nvCxnSpPr>
          <p:spPr>
            <a:xfrm rot="5400000" flipH="1" flipV="1">
              <a:off x="1211357" y="2348995"/>
              <a:ext cx="1479424" cy="655558"/>
            </a:xfrm>
            <a:prstGeom prst="bentConnector2">
              <a:avLst/>
            </a:prstGeom>
            <a:ln w="28575">
              <a:solidFill>
                <a:srgbClr val="70AD47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ZoneTexte 54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3653635" y="2028415"/>
            <a:ext cx="87235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Buées 55°C</a:t>
            </a:r>
          </a:p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Tr~55°C</a:t>
            </a:r>
          </a:p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120gH20/</a:t>
            </a:r>
            <a:r>
              <a:rPr lang="fr-FR" sz="900" err="1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kgAS</a:t>
            </a:r>
            <a:endParaRPr lang="fr-FR" sz="900">
              <a:solidFill>
                <a:prstClr val="white">
                  <a:lumMod val="50000"/>
                </a:prstClr>
              </a:solidFill>
              <a:latin typeface="Calibri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549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778523" y="95470"/>
            <a:ext cx="7879427" cy="581698"/>
          </a:xfrm>
        </p:spPr>
        <p:txBody>
          <a:bodyPr/>
          <a:lstStyle/>
          <a:p>
            <a:r>
              <a:rPr lang="fr-FR" sz="2100">
                <a:solidFill>
                  <a:schemeClr val="bg1"/>
                </a:solidFill>
                <a:latin typeface="Work Sans" panose="020B0604020202020204" charset="0"/>
              </a:rPr>
              <a:t>Cas n°3 : sécheur tissue</a:t>
            </a:r>
            <a:br>
              <a:rPr lang="fr-FR" sz="2100">
                <a:solidFill>
                  <a:schemeClr val="bg1"/>
                </a:solidFill>
                <a:latin typeface="Work Sans" panose="020B0604020202020204" charset="0"/>
              </a:rPr>
            </a:br>
            <a:r>
              <a:rPr lang="fr-FR" sz="2100" b="0">
                <a:solidFill>
                  <a:schemeClr val="bg1"/>
                </a:solidFill>
                <a:latin typeface="Work Sans" panose="020B0604020202020204" charset="0"/>
              </a:rPr>
              <a:t>Effacez votre production de vapeur grâce à Transpac</a:t>
            </a:r>
          </a:p>
        </p:txBody>
      </p:sp>
      <p:sp>
        <p:nvSpPr>
          <p:cNvPr id="136" name="ZoneTexte 135"/>
          <p:cNvSpPr txBox="1"/>
          <p:nvPr/>
        </p:nvSpPr>
        <p:spPr>
          <a:xfrm>
            <a:off x="5715859" y="1452880"/>
            <a:ext cx="29881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>
                <a:srgbClr val="000000"/>
              </a:buClr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En récupérant sur les buées des sécheurs tissue, autour de 65°C après  les premiers échangeurs, </a:t>
            </a:r>
            <a:r>
              <a:rPr lang="fr-FR" sz="1200" b="1" kern="0">
                <a:solidFill>
                  <a:srgbClr val="459A45"/>
                </a:solidFill>
                <a:latin typeface="Arial"/>
                <a:cs typeface="Arial"/>
                <a:sym typeface="Arial"/>
              </a:rPr>
              <a:t>TRANSPAC permet de produire de l’eau surchauffée à 145°C.</a:t>
            </a:r>
            <a:endParaRPr lang="fr-FR" sz="1200" kern="0">
              <a:solidFill>
                <a:srgbClr val="459A45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Et effacer de la vapeur par </a:t>
            </a:r>
            <a:r>
              <a:rPr lang="fr-FR" sz="1200" b="1" kern="0">
                <a:solidFill>
                  <a:srgbClr val="459A45"/>
                </a:solidFill>
                <a:latin typeface="Arial"/>
                <a:cs typeface="Arial"/>
                <a:sym typeface="Arial"/>
              </a:rPr>
              <a:t>Flashage</a:t>
            </a: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et </a:t>
            </a:r>
            <a:r>
              <a:rPr lang="fr-FR" sz="1200" b="1" kern="0">
                <a:solidFill>
                  <a:srgbClr val="459A45"/>
                </a:solidFill>
                <a:latin typeface="Arial"/>
                <a:cs typeface="Arial"/>
                <a:sym typeface="Arial"/>
              </a:rPr>
              <a:t>(Thermo) Compression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EE799110-0DAE-AB56-8C59-1924C4C5B105}"/>
              </a:ext>
            </a:extLst>
          </p:cNvPr>
          <p:cNvCxnSpPr>
            <a:stCxn id="46" idx="0"/>
          </p:cNvCxnSpPr>
          <p:nvPr/>
        </p:nvCxnSpPr>
        <p:spPr>
          <a:xfrm flipH="1" flipV="1">
            <a:off x="4071871" y="885155"/>
            <a:ext cx="9649" cy="182554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65000"/>
              </a:sysClr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34" name="Groupe 33"/>
          <p:cNvGrpSpPr/>
          <p:nvPr/>
        </p:nvGrpSpPr>
        <p:grpSpPr>
          <a:xfrm>
            <a:off x="2465131" y="2367490"/>
            <a:ext cx="2644979" cy="2691544"/>
            <a:chOff x="2082019" y="3115863"/>
            <a:chExt cx="3526637" cy="358872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262C065-C7DE-1777-2A12-41037ED96789}"/>
                </a:ext>
              </a:extLst>
            </p:cNvPr>
            <p:cNvSpPr/>
            <p:nvPr/>
          </p:nvSpPr>
          <p:spPr>
            <a:xfrm>
              <a:off x="3584124" y="5854272"/>
              <a:ext cx="1301615" cy="60790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>
              <a:stCxn id="5" idx="0"/>
              <a:endCxn id="7" idx="2"/>
            </p:cNvCxnSpPr>
            <p:nvPr/>
          </p:nvCxnSpPr>
          <p:spPr>
            <a:xfrm flipV="1">
              <a:off x="4234932" y="5230951"/>
              <a:ext cx="2207" cy="623321"/>
            </a:xfrm>
            <a:prstGeom prst="straightConnector1">
              <a:avLst/>
            </a:prstGeom>
            <a:noFill/>
            <a:ln w="63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3983538" y="4623044"/>
              <a:ext cx="507201" cy="60790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3981237" y="4623041"/>
              <a:ext cx="507201" cy="607907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4169411" y="5244931"/>
              <a:ext cx="116314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Buées à 220°C</a:t>
              </a:r>
            </a:p>
            <a:p>
              <a:pPr defTabSz="685800">
                <a:defRPr/>
              </a:pPr>
              <a:r>
                <a:rPr lang="fr-FR" sz="90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Tr~70°C</a:t>
              </a:r>
            </a:p>
            <a:p>
              <a:pPr defTabSz="685800">
                <a:defRPr/>
              </a:pPr>
              <a:r>
                <a:rPr lang="fr-FR" sz="90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200gH20/</a:t>
              </a:r>
              <a:r>
                <a:rPr lang="fr-FR" sz="900" err="1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kgAS</a:t>
              </a:r>
              <a:endPara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134D96F3-0775-2BC0-AC2C-4B785A72B3B0}"/>
                </a:ext>
              </a:extLst>
            </p:cNvPr>
            <p:cNvSpPr txBox="1"/>
            <p:nvPr/>
          </p:nvSpPr>
          <p:spPr>
            <a:xfrm>
              <a:off x="2748810" y="5935146"/>
              <a:ext cx="874599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70AD47"/>
                  </a:solidFill>
                  <a:latin typeface="Calibri" panose="020F0502020204030204"/>
                  <a:cs typeface="Arial"/>
                  <a:sym typeface="Arial"/>
                </a:rPr>
                <a:t>Air chaud </a:t>
              </a:r>
            </a:p>
            <a:p>
              <a:pPr defTabSz="685800">
                <a:defRPr/>
              </a:pPr>
              <a:r>
                <a:rPr lang="fr-FR" sz="900">
                  <a:solidFill>
                    <a:srgbClr val="70AD47"/>
                  </a:solidFill>
                  <a:latin typeface="Calibri" panose="020F0502020204030204"/>
                  <a:cs typeface="Arial"/>
                  <a:sym typeface="Arial"/>
                </a:rPr>
                <a:t>400°C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26D89A8B-C030-7506-4002-B56029F59091}"/>
                </a:ext>
              </a:extLst>
            </p:cNvPr>
            <p:cNvSpPr txBox="1"/>
            <p:nvPr/>
          </p:nvSpPr>
          <p:spPr>
            <a:xfrm>
              <a:off x="3841117" y="6002642"/>
              <a:ext cx="73994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4472C4"/>
                  </a:solidFill>
                  <a:latin typeface="Calibri" panose="020F0502020204030204"/>
                  <a:cs typeface="Arial"/>
                  <a:sym typeface="Arial"/>
                </a:rPr>
                <a:t>sécheur</a:t>
              </a:r>
            </a:p>
          </p:txBody>
        </p:sp>
        <p:cxnSp>
          <p:nvCxnSpPr>
            <p:cNvPr id="27" name="Connecteur en angle 26"/>
            <p:cNvCxnSpPr>
              <a:stCxn id="7" idx="1"/>
              <a:endCxn id="5" idx="1"/>
            </p:cNvCxnSpPr>
            <p:nvPr/>
          </p:nvCxnSpPr>
          <p:spPr>
            <a:xfrm rot="10800000" flipV="1">
              <a:off x="3584124" y="4926998"/>
              <a:ext cx="399414" cy="1231228"/>
            </a:xfrm>
            <a:prstGeom prst="bentConnector3">
              <a:avLst>
                <a:gd name="adj1" fmla="val 552472"/>
              </a:avLst>
            </a:prstGeom>
            <a:ln>
              <a:solidFill>
                <a:srgbClr val="88BD2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Flèche courbée vers la droite 36"/>
            <p:cNvSpPr/>
            <p:nvPr/>
          </p:nvSpPr>
          <p:spPr>
            <a:xfrm flipH="1" flipV="1">
              <a:off x="4892126" y="5960892"/>
              <a:ext cx="220285" cy="365877"/>
            </a:xfrm>
            <a:prstGeom prst="curvedRightArrow">
              <a:avLst>
                <a:gd name="adj1" fmla="val 0"/>
                <a:gd name="adj2" fmla="val 50000"/>
                <a:gd name="adj3" fmla="val 25000"/>
              </a:avLst>
            </a:prstGeom>
            <a:ln>
              <a:solidFill>
                <a:srgbClr val="88BD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fr-FR" sz="1050" kern="0">
                <a:solidFill>
                  <a:srgbClr val="000000"/>
                </a:solidFill>
                <a:latin typeface="Arial"/>
                <a:sym typeface="Arial"/>
              </a:endParaRPr>
            </a:p>
          </p:txBody>
        </p:sp>
        <p:sp>
          <p:nvSpPr>
            <p:cNvPr id="82" name="ZoneTexte 81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2535200" y="4661708"/>
              <a:ext cx="1549997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70AD47"/>
                  </a:solidFill>
                  <a:latin typeface="Calibri" panose="020F0502020204030204"/>
                  <a:cs typeface="Arial"/>
                  <a:sym typeface="Arial"/>
                </a:rPr>
                <a:t>Air préchauffé 160°C</a:t>
              </a:r>
            </a:p>
          </p:txBody>
        </p:sp>
        <p:sp>
          <p:nvSpPr>
            <p:cNvPr id="57" name="Losange 56"/>
            <p:cNvSpPr/>
            <p:nvPr/>
          </p:nvSpPr>
          <p:spPr>
            <a:xfrm>
              <a:off x="2082019" y="6008419"/>
              <a:ext cx="258830" cy="276597"/>
            </a:xfrm>
            <a:prstGeom prst="diamond">
              <a:avLst/>
            </a:prstGeom>
            <a:solidFill>
              <a:srgbClr val="E84D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fr-FR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cxnSp>
          <p:nvCxnSpPr>
            <p:cNvPr id="59" name="Connecteur droit avec flèche 58"/>
            <p:cNvCxnSpPr>
              <a:endCxn id="57" idx="2"/>
            </p:cNvCxnSpPr>
            <p:nvPr/>
          </p:nvCxnSpPr>
          <p:spPr>
            <a:xfrm flipH="1" flipV="1">
              <a:off x="2211434" y="6285016"/>
              <a:ext cx="6655" cy="3363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ZoneTexte 85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2157958" y="6339038"/>
              <a:ext cx="451405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FF0000"/>
                  </a:solidFill>
                  <a:latin typeface="Calibri" panose="020F0502020204030204"/>
                  <a:cs typeface="Arial"/>
                  <a:sym typeface="Arial"/>
                </a:rPr>
                <a:t>gaz</a:t>
              </a:r>
            </a:p>
          </p:txBody>
        </p:sp>
        <p:sp>
          <p:nvSpPr>
            <p:cNvPr id="87" name="Losange 86"/>
            <p:cNvSpPr/>
            <p:nvPr/>
          </p:nvSpPr>
          <p:spPr>
            <a:xfrm>
              <a:off x="4987771" y="6066192"/>
              <a:ext cx="258830" cy="276597"/>
            </a:xfrm>
            <a:prstGeom prst="diamond">
              <a:avLst/>
            </a:prstGeom>
            <a:solidFill>
              <a:srgbClr val="E84D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fr-FR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cxnSp>
          <p:nvCxnSpPr>
            <p:cNvPr id="88" name="Connecteur droit avec flèche 87"/>
            <p:cNvCxnSpPr>
              <a:endCxn id="87" idx="2"/>
            </p:cNvCxnSpPr>
            <p:nvPr/>
          </p:nvCxnSpPr>
          <p:spPr>
            <a:xfrm flipH="1" flipV="1">
              <a:off x="5117186" y="6342789"/>
              <a:ext cx="6655" cy="33639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5063709" y="6396812"/>
              <a:ext cx="451405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FF0000"/>
                  </a:solidFill>
                  <a:latin typeface="Calibri" panose="020F0502020204030204"/>
                  <a:cs typeface="Arial"/>
                  <a:sym typeface="Arial"/>
                </a:rPr>
                <a:t>gaz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51BF947-3779-5274-42BA-2CD218110CAA}"/>
                </a:ext>
              </a:extLst>
            </p:cNvPr>
            <p:cNvSpPr/>
            <p:nvPr/>
          </p:nvSpPr>
          <p:spPr>
            <a:xfrm>
              <a:off x="3983603" y="3573468"/>
              <a:ext cx="507201" cy="60790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2338FDD5-6774-A3C3-130F-5172D5C7A789}"/>
                </a:ext>
              </a:extLst>
            </p:cNvPr>
            <p:cNvCxnSpPr/>
            <p:nvPr/>
          </p:nvCxnSpPr>
          <p:spPr>
            <a:xfrm>
              <a:off x="3981302" y="3573465"/>
              <a:ext cx="507201" cy="607907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</p:cxnSp>
        <p:cxnSp>
          <p:nvCxnSpPr>
            <p:cNvPr id="48" name="Connecteur droit avec flèche 47">
              <a:extLst>
                <a:ext uri="{FF2B5EF4-FFF2-40B4-BE49-F238E27FC236}">
                  <a16:creationId xmlns:a16="http://schemas.microsoft.com/office/drawing/2014/main" id="{31877B71-05CA-3AC1-7594-C5C44DDC6813}"/>
                </a:ext>
              </a:extLst>
            </p:cNvPr>
            <p:cNvCxnSpPr>
              <a:endCxn id="46" idx="1"/>
            </p:cNvCxnSpPr>
            <p:nvPr/>
          </p:nvCxnSpPr>
          <p:spPr>
            <a:xfrm flipV="1">
              <a:off x="2504917" y="3877422"/>
              <a:ext cx="1478686" cy="8633"/>
            </a:xfrm>
            <a:prstGeom prst="straightConnector1">
              <a:avLst/>
            </a:prstGeom>
            <a:noFill/>
            <a:ln w="6350" cap="flat" cmpd="sng" algn="ctr">
              <a:solidFill>
                <a:srgbClr val="70AD47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2918057" y="3614378"/>
              <a:ext cx="1077646" cy="307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70AD47"/>
                  </a:solidFill>
                  <a:latin typeface="Calibri" panose="020F0502020204030204"/>
                  <a:cs typeface="Arial"/>
                  <a:sym typeface="Arial"/>
                </a:rPr>
                <a:t>Air neuf 20°C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6D1D2CEE-967A-0FC2-1D56-B5FB22EB51D3}"/>
                </a:ext>
              </a:extLst>
            </p:cNvPr>
            <p:cNvSpPr txBox="1"/>
            <p:nvPr/>
          </p:nvSpPr>
          <p:spPr>
            <a:xfrm>
              <a:off x="4432692" y="3639243"/>
              <a:ext cx="1175964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fr-FR" sz="900">
                  <a:solidFill>
                    <a:srgbClr val="70AD47"/>
                  </a:solidFill>
                  <a:latin typeface="Calibri" panose="020F0502020204030204"/>
                  <a:cs typeface="Arial"/>
                  <a:sym typeface="Arial"/>
                </a:rPr>
                <a:t>Air préchauffé </a:t>
              </a:r>
            </a:p>
            <a:p>
              <a:pPr algn="ctr" defTabSz="685800">
                <a:defRPr/>
              </a:pPr>
              <a:r>
                <a:rPr lang="fr-FR" sz="900">
                  <a:solidFill>
                    <a:srgbClr val="70AD47"/>
                  </a:solidFill>
                  <a:latin typeface="Calibri" panose="020F0502020204030204"/>
                  <a:cs typeface="Arial"/>
                  <a:sym typeface="Arial"/>
                </a:rPr>
                <a:t>70°C</a:t>
              </a:r>
            </a:p>
          </p:txBody>
        </p:sp>
        <p:cxnSp>
          <p:nvCxnSpPr>
            <p:cNvPr id="55" name="Connecteur en angle 54"/>
            <p:cNvCxnSpPr>
              <a:stCxn id="46" idx="3"/>
              <a:endCxn id="7" idx="3"/>
            </p:cNvCxnSpPr>
            <p:nvPr/>
          </p:nvCxnSpPr>
          <p:spPr>
            <a:xfrm flipH="1">
              <a:off x="4490739" y="3877422"/>
              <a:ext cx="65" cy="1049576"/>
            </a:xfrm>
            <a:prstGeom prst="bentConnector3">
              <a:avLst>
                <a:gd name="adj1" fmla="val -1413404615"/>
              </a:avLst>
            </a:prstGeom>
            <a:ln>
              <a:solidFill>
                <a:srgbClr val="88BD2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60">
              <a:extLst>
                <a:ext uri="{FF2B5EF4-FFF2-40B4-BE49-F238E27FC236}">
                  <a16:creationId xmlns:a16="http://schemas.microsoft.com/office/drawing/2014/main" id="{56745154-9D5A-3288-B4DC-313D933A9CFA}"/>
                </a:ext>
              </a:extLst>
            </p:cNvPr>
            <p:cNvCxnSpPr>
              <a:stCxn id="7" idx="0"/>
              <a:endCxn id="46" idx="2"/>
            </p:cNvCxnSpPr>
            <p:nvPr/>
          </p:nvCxnSpPr>
          <p:spPr>
            <a:xfrm flipV="1">
              <a:off x="4237139" y="4181375"/>
              <a:ext cx="65" cy="441669"/>
            </a:xfrm>
            <a:prstGeom prst="straightConnector1">
              <a:avLst/>
            </a:prstGeom>
            <a:noFill/>
            <a:ln w="63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4184739" y="4188007"/>
              <a:ext cx="1163139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Buées à 120°C</a:t>
              </a:r>
            </a:p>
            <a:p>
              <a:pPr defTabSz="685800">
                <a:defRPr/>
              </a:pPr>
              <a:r>
                <a:rPr lang="fr-FR" sz="90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200gH20/</a:t>
              </a:r>
              <a:r>
                <a:rPr lang="fr-FR" sz="900" err="1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kgAS</a:t>
              </a:r>
              <a:endPara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4192047" y="3115863"/>
              <a:ext cx="1163139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Buées à 100°C</a:t>
              </a:r>
            </a:p>
            <a:p>
              <a:pPr defTabSz="685800">
                <a:defRPr/>
              </a:pPr>
              <a:r>
                <a:rPr lang="fr-FR" sz="900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200gH20/</a:t>
              </a:r>
              <a:r>
                <a:rPr lang="fr-FR" sz="900" err="1">
                  <a:solidFill>
                    <a:prstClr val="white">
                      <a:lumMod val="50000"/>
                    </a:prstClr>
                  </a:solidFill>
                  <a:latin typeface="Calibri" panose="020F0502020204030204"/>
                  <a:cs typeface="Arial"/>
                  <a:sym typeface="Arial"/>
                </a:rPr>
                <a:t>kgAS</a:t>
              </a:r>
              <a:endPara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551BF947-3779-5274-42BA-2CD218110CAA}"/>
              </a:ext>
            </a:extLst>
          </p:cNvPr>
          <p:cNvSpPr/>
          <p:nvPr/>
        </p:nvSpPr>
        <p:spPr>
          <a:xfrm>
            <a:off x="3875849" y="1011181"/>
            <a:ext cx="380401" cy="4559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black"/>
              </a:solidFill>
              <a:latin typeface="Calibri" panose="020F0502020204030204"/>
              <a:cs typeface="Arial"/>
              <a:sym typeface="Arial"/>
            </a:endParaRPr>
          </a:p>
        </p:txBody>
      </p: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2338FDD5-6774-A3C3-130F-5172D5C7A789}"/>
              </a:ext>
            </a:extLst>
          </p:cNvPr>
          <p:cNvCxnSpPr/>
          <p:nvPr/>
        </p:nvCxnSpPr>
        <p:spPr>
          <a:xfrm>
            <a:off x="3874123" y="1011178"/>
            <a:ext cx="380401" cy="455930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31877B71-05CA-3AC1-7594-C5C44DDC6813}"/>
              </a:ext>
            </a:extLst>
          </p:cNvPr>
          <p:cNvCxnSpPr/>
          <p:nvPr/>
        </p:nvCxnSpPr>
        <p:spPr>
          <a:xfrm flipH="1">
            <a:off x="4253073" y="1228494"/>
            <a:ext cx="867941" cy="0"/>
          </a:xfrm>
          <a:prstGeom prst="straightConnector1">
            <a:avLst/>
          </a:prstGeom>
          <a:noFill/>
          <a:ln w="6350" cap="flat" cmpd="sng" algn="ctr">
            <a:solidFill>
              <a:srgbClr val="70AD47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8" name="ZoneTexte 77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4296618" y="1050571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Air neuf 20°C</a:t>
            </a:r>
          </a:p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Eau forage 14°C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3026666" y="1041777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Air hall 30°C</a:t>
            </a:r>
          </a:p>
          <a:p>
            <a:pPr defTabSz="685800">
              <a:defRPr/>
            </a:pPr>
            <a:r>
              <a:rPr lang="fr-FR" sz="900">
                <a:solidFill>
                  <a:srgbClr val="70AD47"/>
                </a:solidFill>
                <a:latin typeface="Calibri" panose="020F0502020204030204"/>
                <a:cs typeface="Arial"/>
                <a:sym typeface="Arial"/>
              </a:rPr>
              <a:t>Eau 50°C</a:t>
            </a:r>
          </a:p>
        </p:txBody>
      </p: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31877B71-05CA-3AC1-7594-C5C44DDC6813}"/>
              </a:ext>
            </a:extLst>
          </p:cNvPr>
          <p:cNvCxnSpPr/>
          <p:nvPr/>
        </p:nvCxnSpPr>
        <p:spPr>
          <a:xfrm flipH="1">
            <a:off x="2985991" y="1205506"/>
            <a:ext cx="867941" cy="0"/>
          </a:xfrm>
          <a:prstGeom prst="straightConnector1">
            <a:avLst/>
          </a:prstGeom>
          <a:noFill/>
          <a:ln w="6350" cap="flat" cmpd="sng" algn="ctr">
            <a:solidFill>
              <a:srgbClr val="70AD47"/>
            </a:solidFill>
            <a:prstDash val="solid"/>
            <a:miter lim="800000"/>
            <a:tailEnd type="triangle"/>
          </a:ln>
          <a:effectLst/>
        </p:spPr>
      </p:cxnSp>
      <p:grpSp>
        <p:nvGrpSpPr>
          <p:cNvPr id="72" name="Groupe 71"/>
          <p:cNvGrpSpPr/>
          <p:nvPr/>
        </p:nvGrpSpPr>
        <p:grpSpPr>
          <a:xfrm>
            <a:off x="2408775" y="1684667"/>
            <a:ext cx="1216220" cy="824094"/>
            <a:chOff x="3112608" y="4004387"/>
            <a:chExt cx="1621626" cy="1098792"/>
          </a:xfrm>
        </p:grpSpPr>
        <p:sp>
          <p:nvSpPr>
            <p:cNvPr id="22" name="Forme libre 52">
              <a:extLst>
                <a:ext uri="{FF2B5EF4-FFF2-40B4-BE49-F238E27FC236}">
                  <a16:creationId xmlns:a16="http://schemas.microsoft.com/office/drawing/2014/main" id="{475CBB42-EB74-07F5-E004-9E1D58B80276}"/>
                </a:ext>
              </a:extLst>
            </p:cNvPr>
            <p:cNvSpPr/>
            <p:nvPr/>
          </p:nvSpPr>
          <p:spPr>
            <a:xfrm rot="10800000" flipH="1">
              <a:off x="4537710" y="4304656"/>
              <a:ext cx="196524" cy="409617"/>
            </a:xfrm>
            <a:custGeom>
              <a:avLst/>
              <a:gdLst>
                <a:gd name="connsiteX0" fmla="*/ 241300 w 304800"/>
                <a:gd name="connsiteY0" fmla="*/ 0 h 1096433"/>
                <a:gd name="connsiteX1" fmla="*/ 0 w 304800"/>
                <a:gd name="connsiteY1" fmla="*/ 203200 h 1096433"/>
                <a:gd name="connsiteX2" fmla="*/ 241300 w 304800"/>
                <a:gd name="connsiteY2" fmla="*/ 381000 h 1096433"/>
                <a:gd name="connsiteX3" fmla="*/ 16933 w 304800"/>
                <a:gd name="connsiteY3" fmla="*/ 571500 h 1096433"/>
                <a:gd name="connsiteX4" fmla="*/ 249767 w 304800"/>
                <a:gd name="connsiteY4" fmla="*/ 753533 h 1096433"/>
                <a:gd name="connsiteX5" fmla="*/ 38100 w 304800"/>
                <a:gd name="connsiteY5" fmla="*/ 918633 h 1096433"/>
                <a:gd name="connsiteX6" fmla="*/ 266700 w 304800"/>
                <a:gd name="connsiteY6" fmla="*/ 1075267 h 1096433"/>
                <a:gd name="connsiteX7" fmla="*/ 292100 w 304800"/>
                <a:gd name="connsiteY7" fmla="*/ 1087967 h 1096433"/>
                <a:gd name="connsiteX8" fmla="*/ 304800 w 304800"/>
                <a:gd name="connsiteY8" fmla="*/ 1096433 h 109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800" h="1096433">
                  <a:moveTo>
                    <a:pt x="241300" y="0"/>
                  </a:moveTo>
                  <a:lnTo>
                    <a:pt x="0" y="203200"/>
                  </a:lnTo>
                  <a:lnTo>
                    <a:pt x="241300" y="381000"/>
                  </a:lnTo>
                  <a:lnTo>
                    <a:pt x="16933" y="571500"/>
                  </a:lnTo>
                  <a:lnTo>
                    <a:pt x="249767" y="753533"/>
                  </a:lnTo>
                  <a:lnTo>
                    <a:pt x="38100" y="918633"/>
                  </a:lnTo>
                  <a:lnTo>
                    <a:pt x="266700" y="1075267"/>
                  </a:lnTo>
                  <a:lnTo>
                    <a:pt x="292100" y="1087967"/>
                  </a:lnTo>
                  <a:lnTo>
                    <a:pt x="304800" y="1096433"/>
                  </a:lnTo>
                </a:path>
              </a:pathLst>
            </a:custGeom>
            <a:noFill/>
            <a:ln w="28575" cap="flat" cmpd="sng" algn="ctr">
              <a:solidFill>
                <a:sysClr val="window" lastClr="FFFFFF">
                  <a:lumMod val="50000"/>
                </a:sysClr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orme libre 53">
              <a:extLst>
                <a:ext uri="{FF2B5EF4-FFF2-40B4-BE49-F238E27FC236}">
                  <a16:creationId xmlns:a16="http://schemas.microsoft.com/office/drawing/2014/main" id="{516FD765-451D-D28A-1555-EE076E132B21}"/>
                </a:ext>
              </a:extLst>
            </p:cNvPr>
            <p:cNvSpPr/>
            <p:nvPr/>
          </p:nvSpPr>
          <p:spPr>
            <a:xfrm>
              <a:off x="3228640" y="4095152"/>
              <a:ext cx="1411611" cy="837756"/>
            </a:xfrm>
            <a:custGeom>
              <a:avLst/>
              <a:gdLst>
                <a:gd name="connsiteX0" fmla="*/ 0 w 969433"/>
                <a:gd name="connsiteY0" fmla="*/ 0 h 596900"/>
                <a:gd name="connsiteX1" fmla="*/ 4233 w 969433"/>
                <a:gd name="connsiteY1" fmla="*/ 156633 h 596900"/>
                <a:gd name="connsiteX2" fmla="*/ 80433 w 969433"/>
                <a:gd name="connsiteY2" fmla="*/ 186266 h 596900"/>
                <a:gd name="connsiteX3" fmla="*/ 0 w 969433"/>
                <a:gd name="connsiteY3" fmla="*/ 245533 h 596900"/>
                <a:gd name="connsiteX4" fmla="*/ 88900 w 969433"/>
                <a:gd name="connsiteY4" fmla="*/ 292100 h 596900"/>
                <a:gd name="connsiteX5" fmla="*/ 4233 w 969433"/>
                <a:gd name="connsiteY5" fmla="*/ 351366 h 596900"/>
                <a:gd name="connsiteX6" fmla="*/ 105833 w 969433"/>
                <a:gd name="connsiteY6" fmla="*/ 397933 h 596900"/>
                <a:gd name="connsiteX7" fmla="*/ 0 w 969433"/>
                <a:gd name="connsiteY7" fmla="*/ 461433 h 596900"/>
                <a:gd name="connsiteX8" fmla="*/ 8466 w 969433"/>
                <a:gd name="connsiteY8" fmla="*/ 592666 h 596900"/>
                <a:gd name="connsiteX9" fmla="*/ 965200 w 969433"/>
                <a:gd name="connsiteY9" fmla="*/ 596900 h 596900"/>
                <a:gd name="connsiteX10" fmla="*/ 952500 w 969433"/>
                <a:gd name="connsiteY10" fmla="*/ 452966 h 596900"/>
                <a:gd name="connsiteX11" fmla="*/ 855133 w 969433"/>
                <a:gd name="connsiteY11" fmla="*/ 406400 h 596900"/>
                <a:gd name="connsiteX12" fmla="*/ 969433 w 969433"/>
                <a:gd name="connsiteY12" fmla="*/ 334433 h 596900"/>
                <a:gd name="connsiteX13" fmla="*/ 846666 w 969433"/>
                <a:gd name="connsiteY13" fmla="*/ 296333 h 596900"/>
                <a:gd name="connsiteX14" fmla="*/ 935566 w 969433"/>
                <a:gd name="connsiteY14" fmla="*/ 266700 h 596900"/>
                <a:gd name="connsiteX15" fmla="*/ 825500 w 969433"/>
                <a:gd name="connsiteY15" fmla="*/ 211666 h 596900"/>
                <a:gd name="connsiteX16" fmla="*/ 952500 w 969433"/>
                <a:gd name="connsiteY16" fmla="*/ 165100 h 596900"/>
                <a:gd name="connsiteX17" fmla="*/ 889000 w 969433"/>
                <a:gd name="connsiteY17" fmla="*/ 135466 h 596900"/>
                <a:gd name="connsiteX18" fmla="*/ 876300 w 969433"/>
                <a:gd name="connsiteY18" fmla="*/ 21166 h 596900"/>
                <a:gd name="connsiteX19" fmla="*/ 0 w 969433"/>
                <a:gd name="connsiteY19" fmla="*/ 0 h 596900"/>
                <a:gd name="connsiteX0" fmla="*/ 0 w 969433"/>
                <a:gd name="connsiteY0" fmla="*/ 0 h 596900"/>
                <a:gd name="connsiteX1" fmla="*/ 4233 w 969433"/>
                <a:gd name="connsiteY1" fmla="*/ 156633 h 596900"/>
                <a:gd name="connsiteX2" fmla="*/ 80433 w 969433"/>
                <a:gd name="connsiteY2" fmla="*/ 186266 h 596900"/>
                <a:gd name="connsiteX3" fmla="*/ 0 w 969433"/>
                <a:gd name="connsiteY3" fmla="*/ 245533 h 596900"/>
                <a:gd name="connsiteX4" fmla="*/ 88900 w 969433"/>
                <a:gd name="connsiteY4" fmla="*/ 292100 h 596900"/>
                <a:gd name="connsiteX5" fmla="*/ 4233 w 969433"/>
                <a:gd name="connsiteY5" fmla="*/ 351366 h 596900"/>
                <a:gd name="connsiteX6" fmla="*/ 105833 w 969433"/>
                <a:gd name="connsiteY6" fmla="*/ 397933 h 596900"/>
                <a:gd name="connsiteX7" fmla="*/ 0 w 969433"/>
                <a:gd name="connsiteY7" fmla="*/ 461433 h 596900"/>
                <a:gd name="connsiteX8" fmla="*/ 8466 w 969433"/>
                <a:gd name="connsiteY8" fmla="*/ 592666 h 596900"/>
                <a:gd name="connsiteX9" fmla="*/ 965200 w 969433"/>
                <a:gd name="connsiteY9" fmla="*/ 596900 h 596900"/>
                <a:gd name="connsiteX10" fmla="*/ 952500 w 969433"/>
                <a:gd name="connsiteY10" fmla="*/ 452966 h 596900"/>
                <a:gd name="connsiteX11" fmla="*/ 855133 w 969433"/>
                <a:gd name="connsiteY11" fmla="*/ 406400 h 596900"/>
                <a:gd name="connsiteX12" fmla="*/ 969433 w 969433"/>
                <a:gd name="connsiteY12" fmla="*/ 334433 h 596900"/>
                <a:gd name="connsiteX13" fmla="*/ 846666 w 969433"/>
                <a:gd name="connsiteY13" fmla="*/ 296333 h 596900"/>
                <a:gd name="connsiteX14" fmla="*/ 935566 w 969433"/>
                <a:gd name="connsiteY14" fmla="*/ 266700 h 596900"/>
                <a:gd name="connsiteX15" fmla="*/ 825500 w 969433"/>
                <a:gd name="connsiteY15" fmla="*/ 211666 h 596900"/>
                <a:gd name="connsiteX16" fmla="*/ 952500 w 969433"/>
                <a:gd name="connsiteY16" fmla="*/ 165100 h 596900"/>
                <a:gd name="connsiteX17" fmla="*/ 889000 w 969433"/>
                <a:gd name="connsiteY17" fmla="*/ 135466 h 596900"/>
                <a:gd name="connsiteX18" fmla="*/ 910167 w 969433"/>
                <a:gd name="connsiteY18" fmla="*/ 4233 h 596900"/>
                <a:gd name="connsiteX19" fmla="*/ 0 w 969433"/>
                <a:gd name="connsiteY19" fmla="*/ 0 h 596900"/>
                <a:gd name="connsiteX0" fmla="*/ 0 w 986366"/>
                <a:gd name="connsiteY0" fmla="*/ 0 h 596900"/>
                <a:gd name="connsiteX1" fmla="*/ 4233 w 986366"/>
                <a:gd name="connsiteY1" fmla="*/ 156633 h 596900"/>
                <a:gd name="connsiteX2" fmla="*/ 80433 w 986366"/>
                <a:gd name="connsiteY2" fmla="*/ 186266 h 596900"/>
                <a:gd name="connsiteX3" fmla="*/ 0 w 986366"/>
                <a:gd name="connsiteY3" fmla="*/ 245533 h 596900"/>
                <a:gd name="connsiteX4" fmla="*/ 88900 w 986366"/>
                <a:gd name="connsiteY4" fmla="*/ 292100 h 596900"/>
                <a:gd name="connsiteX5" fmla="*/ 4233 w 986366"/>
                <a:gd name="connsiteY5" fmla="*/ 351366 h 596900"/>
                <a:gd name="connsiteX6" fmla="*/ 105833 w 986366"/>
                <a:gd name="connsiteY6" fmla="*/ 397933 h 596900"/>
                <a:gd name="connsiteX7" fmla="*/ 0 w 986366"/>
                <a:gd name="connsiteY7" fmla="*/ 461433 h 596900"/>
                <a:gd name="connsiteX8" fmla="*/ 8466 w 986366"/>
                <a:gd name="connsiteY8" fmla="*/ 592666 h 596900"/>
                <a:gd name="connsiteX9" fmla="*/ 965200 w 986366"/>
                <a:gd name="connsiteY9" fmla="*/ 596900 h 596900"/>
                <a:gd name="connsiteX10" fmla="*/ 952500 w 986366"/>
                <a:gd name="connsiteY10" fmla="*/ 452966 h 596900"/>
                <a:gd name="connsiteX11" fmla="*/ 855133 w 986366"/>
                <a:gd name="connsiteY11" fmla="*/ 406400 h 596900"/>
                <a:gd name="connsiteX12" fmla="*/ 969433 w 986366"/>
                <a:gd name="connsiteY12" fmla="*/ 334433 h 596900"/>
                <a:gd name="connsiteX13" fmla="*/ 846666 w 986366"/>
                <a:gd name="connsiteY13" fmla="*/ 296333 h 596900"/>
                <a:gd name="connsiteX14" fmla="*/ 986366 w 986366"/>
                <a:gd name="connsiteY14" fmla="*/ 241300 h 596900"/>
                <a:gd name="connsiteX15" fmla="*/ 825500 w 986366"/>
                <a:gd name="connsiteY15" fmla="*/ 211666 h 596900"/>
                <a:gd name="connsiteX16" fmla="*/ 952500 w 986366"/>
                <a:gd name="connsiteY16" fmla="*/ 165100 h 596900"/>
                <a:gd name="connsiteX17" fmla="*/ 889000 w 986366"/>
                <a:gd name="connsiteY17" fmla="*/ 135466 h 596900"/>
                <a:gd name="connsiteX18" fmla="*/ 910167 w 986366"/>
                <a:gd name="connsiteY18" fmla="*/ 4233 h 596900"/>
                <a:gd name="connsiteX19" fmla="*/ 0 w 986366"/>
                <a:gd name="connsiteY19" fmla="*/ 0 h 596900"/>
                <a:gd name="connsiteX0" fmla="*/ 0 w 986366"/>
                <a:gd name="connsiteY0" fmla="*/ 0 h 596900"/>
                <a:gd name="connsiteX1" fmla="*/ 4233 w 986366"/>
                <a:gd name="connsiteY1" fmla="*/ 156633 h 596900"/>
                <a:gd name="connsiteX2" fmla="*/ 80433 w 986366"/>
                <a:gd name="connsiteY2" fmla="*/ 186266 h 596900"/>
                <a:gd name="connsiteX3" fmla="*/ 0 w 986366"/>
                <a:gd name="connsiteY3" fmla="*/ 245533 h 596900"/>
                <a:gd name="connsiteX4" fmla="*/ 88900 w 986366"/>
                <a:gd name="connsiteY4" fmla="*/ 292100 h 596900"/>
                <a:gd name="connsiteX5" fmla="*/ 4233 w 986366"/>
                <a:gd name="connsiteY5" fmla="*/ 351366 h 596900"/>
                <a:gd name="connsiteX6" fmla="*/ 105833 w 986366"/>
                <a:gd name="connsiteY6" fmla="*/ 397933 h 596900"/>
                <a:gd name="connsiteX7" fmla="*/ 0 w 986366"/>
                <a:gd name="connsiteY7" fmla="*/ 461433 h 596900"/>
                <a:gd name="connsiteX8" fmla="*/ 8466 w 986366"/>
                <a:gd name="connsiteY8" fmla="*/ 592666 h 596900"/>
                <a:gd name="connsiteX9" fmla="*/ 965200 w 986366"/>
                <a:gd name="connsiteY9" fmla="*/ 596900 h 596900"/>
                <a:gd name="connsiteX10" fmla="*/ 952500 w 986366"/>
                <a:gd name="connsiteY10" fmla="*/ 452966 h 596900"/>
                <a:gd name="connsiteX11" fmla="*/ 855133 w 986366"/>
                <a:gd name="connsiteY11" fmla="*/ 406400 h 596900"/>
                <a:gd name="connsiteX12" fmla="*/ 969433 w 986366"/>
                <a:gd name="connsiteY12" fmla="*/ 334433 h 596900"/>
                <a:gd name="connsiteX13" fmla="*/ 846666 w 986366"/>
                <a:gd name="connsiteY13" fmla="*/ 296333 h 596900"/>
                <a:gd name="connsiteX14" fmla="*/ 986366 w 986366"/>
                <a:gd name="connsiteY14" fmla="*/ 241300 h 596900"/>
                <a:gd name="connsiteX15" fmla="*/ 825500 w 986366"/>
                <a:gd name="connsiteY15" fmla="*/ 211666 h 596900"/>
                <a:gd name="connsiteX16" fmla="*/ 952500 w 986366"/>
                <a:gd name="connsiteY16" fmla="*/ 165100 h 596900"/>
                <a:gd name="connsiteX17" fmla="*/ 910167 w 986366"/>
                <a:gd name="connsiteY17" fmla="*/ 126999 h 596900"/>
                <a:gd name="connsiteX18" fmla="*/ 910167 w 986366"/>
                <a:gd name="connsiteY18" fmla="*/ 4233 h 596900"/>
                <a:gd name="connsiteX19" fmla="*/ 0 w 986366"/>
                <a:gd name="connsiteY19" fmla="*/ 0 h 596900"/>
                <a:gd name="connsiteX0" fmla="*/ 0 w 986366"/>
                <a:gd name="connsiteY0" fmla="*/ 0 h 596900"/>
                <a:gd name="connsiteX1" fmla="*/ 4233 w 986366"/>
                <a:gd name="connsiteY1" fmla="*/ 156633 h 596900"/>
                <a:gd name="connsiteX2" fmla="*/ 80433 w 986366"/>
                <a:gd name="connsiteY2" fmla="*/ 186266 h 596900"/>
                <a:gd name="connsiteX3" fmla="*/ 0 w 986366"/>
                <a:gd name="connsiteY3" fmla="*/ 245533 h 596900"/>
                <a:gd name="connsiteX4" fmla="*/ 88900 w 986366"/>
                <a:gd name="connsiteY4" fmla="*/ 292100 h 596900"/>
                <a:gd name="connsiteX5" fmla="*/ 4233 w 986366"/>
                <a:gd name="connsiteY5" fmla="*/ 351366 h 596900"/>
                <a:gd name="connsiteX6" fmla="*/ 105833 w 986366"/>
                <a:gd name="connsiteY6" fmla="*/ 397933 h 596900"/>
                <a:gd name="connsiteX7" fmla="*/ 0 w 986366"/>
                <a:gd name="connsiteY7" fmla="*/ 461433 h 596900"/>
                <a:gd name="connsiteX8" fmla="*/ 8466 w 986366"/>
                <a:gd name="connsiteY8" fmla="*/ 592666 h 596900"/>
                <a:gd name="connsiteX9" fmla="*/ 965200 w 986366"/>
                <a:gd name="connsiteY9" fmla="*/ 596900 h 596900"/>
                <a:gd name="connsiteX10" fmla="*/ 973667 w 986366"/>
                <a:gd name="connsiteY10" fmla="*/ 448732 h 596900"/>
                <a:gd name="connsiteX11" fmla="*/ 855133 w 986366"/>
                <a:gd name="connsiteY11" fmla="*/ 406400 h 596900"/>
                <a:gd name="connsiteX12" fmla="*/ 969433 w 986366"/>
                <a:gd name="connsiteY12" fmla="*/ 334433 h 596900"/>
                <a:gd name="connsiteX13" fmla="*/ 846666 w 986366"/>
                <a:gd name="connsiteY13" fmla="*/ 296333 h 596900"/>
                <a:gd name="connsiteX14" fmla="*/ 986366 w 986366"/>
                <a:gd name="connsiteY14" fmla="*/ 241300 h 596900"/>
                <a:gd name="connsiteX15" fmla="*/ 825500 w 986366"/>
                <a:gd name="connsiteY15" fmla="*/ 211666 h 596900"/>
                <a:gd name="connsiteX16" fmla="*/ 952500 w 986366"/>
                <a:gd name="connsiteY16" fmla="*/ 165100 h 596900"/>
                <a:gd name="connsiteX17" fmla="*/ 910167 w 986366"/>
                <a:gd name="connsiteY17" fmla="*/ 126999 h 596900"/>
                <a:gd name="connsiteX18" fmla="*/ 910167 w 986366"/>
                <a:gd name="connsiteY18" fmla="*/ 4233 h 596900"/>
                <a:gd name="connsiteX19" fmla="*/ 0 w 986366"/>
                <a:gd name="connsiteY19" fmla="*/ 0 h 596900"/>
                <a:gd name="connsiteX0" fmla="*/ 0 w 986366"/>
                <a:gd name="connsiteY0" fmla="*/ 0 h 596900"/>
                <a:gd name="connsiteX1" fmla="*/ 4233 w 986366"/>
                <a:gd name="connsiteY1" fmla="*/ 156633 h 596900"/>
                <a:gd name="connsiteX2" fmla="*/ 80433 w 986366"/>
                <a:gd name="connsiteY2" fmla="*/ 186266 h 596900"/>
                <a:gd name="connsiteX3" fmla="*/ 0 w 986366"/>
                <a:gd name="connsiteY3" fmla="*/ 245533 h 596900"/>
                <a:gd name="connsiteX4" fmla="*/ 88900 w 986366"/>
                <a:gd name="connsiteY4" fmla="*/ 292100 h 596900"/>
                <a:gd name="connsiteX5" fmla="*/ 4233 w 986366"/>
                <a:gd name="connsiteY5" fmla="*/ 351366 h 596900"/>
                <a:gd name="connsiteX6" fmla="*/ 105833 w 986366"/>
                <a:gd name="connsiteY6" fmla="*/ 397933 h 596900"/>
                <a:gd name="connsiteX7" fmla="*/ 0 w 986366"/>
                <a:gd name="connsiteY7" fmla="*/ 461433 h 596900"/>
                <a:gd name="connsiteX8" fmla="*/ 8466 w 986366"/>
                <a:gd name="connsiteY8" fmla="*/ 592666 h 596900"/>
                <a:gd name="connsiteX9" fmla="*/ 965200 w 986366"/>
                <a:gd name="connsiteY9" fmla="*/ 596900 h 596900"/>
                <a:gd name="connsiteX10" fmla="*/ 973667 w 986366"/>
                <a:gd name="connsiteY10" fmla="*/ 448732 h 596900"/>
                <a:gd name="connsiteX11" fmla="*/ 855133 w 986366"/>
                <a:gd name="connsiteY11" fmla="*/ 406400 h 596900"/>
                <a:gd name="connsiteX12" fmla="*/ 969433 w 986366"/>
                <a:gd name="connsiteY12" fmla="*/ 334433 h 596900"/>
                <a:gd name="connsiteX13" fmla="*/ 846666 w 986366"/>
                <a:gd name="connsiteY13" fmla="*/ 296333 h 596900"/>
                <a:gd name="connsiteX14" fmla="*/ 986366 w 986366"/>
                <a:gd name="connsiteY14" fmla="*/ 241300 h 596900"/>
                <a:gd name="connsiteX15" fmla="*/ 825500 w 986366"/>
                <a:gd name="connsiteY15" fmla="*/ 211666 h 596900"/>
                <a:gd name="connsiteX16" fmla="*/ 935566 w 986366"/>
                <a:gd name="connsiteY16" fmla="*/ 126505 h 596900"/>
                <a:gd name="connsiteX17" fmla="*/ 910167 w 986366"/>
                <a:gd name="connsiteY17" fmla="*/ 126999 h 596900"/>
                <a:gd name="connsiteX18" fmla="*/ 910167 w 986366"/>
                <a:gd name="connsiteY18" fmla="*/ 4233 h 596900"/>
                <a:gd name="connsiteX19" fmla="*/ 0 w 986366"/>
                <a:gd name="connsiteY19" fmla="*/ 0 h 596900"/>
                <a:gd name="connsiteX0" fmla="*/ 0 w 986366"/>
                <a:gd name="connsiteY0" fmla="*/ 0 h 596900"/>
                <a:gd name="connsiteX1" fmla="*/ 4233 w 986366"/>
                <a:gd name="connsiteY1" fmla="*/ 156633 h 596900"/>
                <a:gd name="connsiteX2" fmla="*/ 80433 w 986366"/>
                <a:gd name="connsiteY2" fmla="*/ 186266 h 596900"/>
                <a:gd name="connsiteX3" fmla="*/ 0 w 986366"/>
                <a:gd name="connsiteY3" fmla="*/ 245533 h 596900"/>
                <a:gd name="connsiteX4" fmla="*/ 88900 w 986366"/>
                <a:gd name="connsiteY4" fmla="*/ 292100 h 596900"/>
                <a:gd name="connsiteX5" fmla="*/ 4233 w 986366"/>
                <a:gd name="connsiteY5" fmla="*/ 351366 h 596900"/>
                <a:gd name="connsiteX6" fmla="*/ 105833 w 986366"/>
                <a:gd name="connsiteY6" fmla="*/ 397933 h 596900"/>
                <a:gd name="connsiteX7" fmla="*/ 0 w 986366"/>
                <a:gd name="connsiteY7" fmla="*/ 461433 h 596900"/>
                <a:gd name="connsiteX8" fmla="*/ 8466 w 986366"/>
                <a:gd name="connsiteY8" fmla="*/ 592666 h 596900"/>
                <a:gd name="connsiteX9" fmla="*/ 965200 w 986366"/>
                <a:gd name="connsiteY9" fmla="*/ 596900 h 596900"/>
                <a:gd name="connsiteX10" fmla="*/ 973667 w 986366"/>
                <a:gd name="connsiteY10" fmla="*/ 448732 h 596900"/>
                <a:gd name="connsiteX11" fmla="*/ 855133 w 986366"/>
                <a:gd name="connsiteY11" fmla="*/ 406400 h 596900"/>
                <a:gd name="connsiteX12" fmla="*/ 969433 w 986366"/>
                <a:gd name="connsiteY12" fmla="*/ 334433 h 596900"/>
                <a:gd name="connsiteX13" fmla="*/ 846666 w 986366"/>
                <a:gd name="connsiteY13" fmla="*/ 296333 h 596900"/>
                <a:gd name="connsiteX14" fmla="*/ 986366 w 986366"/>
                <a:gd name="connsiteY14" fmla="*/ 241300 h 596900"/>
                <a:gd name="connsiteX15" fmla="*/ 825500 w 986366"/>
                <a:gd name="connsiteY15" fmla="*/ 211666 h 596900"/>
                <a:gd name="connsiteX16" fmla="*/ 901699 w 986366"/>
                <a:gd name="connsiteY16" fmla="*/ 126505 h 596900"/>
                <a:gd name="connsiteX17" fmla="*/ 910167 w 986366"/>
                <a:gd name="connsiteY17" fmla="*/ 126999 h 596900"/>
                <a:gd name="connsiteX18" fmla="*/ 910167 w 986366"/>
                <a:gd name="connsiteY18" fmla="*/ 4233 h 596900"/>
                <a:gd name="connsiteX19" fmla="*/ 0 w 986366"/>
                <a:gd name="connsiteY19" fmla="*/ 0 h 596900"/>
                <a:gd name="connsiteX0" fmla="*/ 0 w 973667"/>
                <a:gd name="connsiteY0" fmla="*/ 0 h 596900"/>
                <a:gd name="connsiteX1" fmla="*/ 4233 w 973667"/>
                <a:gd name="connsiteY1" fmla="*/ 156633 h 596900"/>
                <a:gd name="connsiteX2" fmla="*/ 80433 w 973667"/>
                <a:gd name="connsiteY2" fmla="*/ 186266 h 596900"/>
                <a:gd name="connsiteX3" fmla="*/ 0 w 973667"/>
                <a:gd name="connsiteY3" fmla="*/ 245533 h 596900"/>
                <a:gd name="connsiteX4" fmla="*/ 88900 w 973667"/>
                <a:gd name="connsiteY4" fmla="*/ 292100 h 596900"/>
                <a:gd name="connsiteX5" fmla="*/ 4233 w 973667"/>
                <a:gd name="connsiteY5" fmla="*/ 351366 h 596900"/>
                <a:gd name="connsiteX6" fmla="*/ 105833 w 973667"/>
                <a:gd name="connsiteY6" fmla="*/ 397933 h 596900"/>
                <a:gd name="connsiteX7" fmla="*/ 0 w 973667"/>
                <a:gd name="connsiteY7" fmla="*/ 461433 h 596900"/>
                <a:gd name="connsiteX8" fmla="*/ 8466 w 973667"/>
                <a:gd name="connsiteY8" fmla="*/ 592666 h 596900"/>
                <a:gd name="connsiteX9" fmla="*/ 965200 w 973667"/>
                <a:gd name="connsiteY9" fmla="*/ 596900 h 596900"/>
                <a:gd name="connsiteX10" fmla="*/ 973667 w 973667"/>
                <a:gd name="connsiteY10" fmla="*/ 448732 h 596900"/>
                <a:gd name="connsiteX11" fmla="*/ 855133 w 973667"/>
                <a:gd name="connsiteY11" fmla="*/ 406400 h 596900"/>
                <a:gd name="connsiteX12" fmla="*/ 969433 w 973667"/>
                <a:gd name="connsiteY12" fmla="*/ 334433 h 596900"/>
                <a:gd name="connsiteX13" fmla="*/ 846666 w 973667"/>
                <a:gd name="connsiteY13" fmla="*/ 296333 h 596900"/>
                <a:gd name="connsiteX14" fmla="*/ 969433 w 973667"/>
                <a:gd name="connsiteY14" fmla="*/ 232723 h 596900"/>
                <a:gd name="connsiteX15" fmla="*/ 825500 w 973667"/>
                <a:gd name="connsiteY15" fmla="*/ 211666 h 596900"/>
                <a:gd name="connsiteX16" fmla="*/ 901699 w 973667"/>
                <a:gd name="connsiteY16" fmla="*/ 126505 h 596900"/>
                <a:gd name="connsiteX17" fmla="*/ 910167 w 973667"/>
                <a:gd name="connsiteY17" fmla="*/ 126999 h 596900"/>
                <a:gd name="connsiteX18" fmla="*/ 910167 w 973667"/>
                <a:gd name="connsiteY18" fmla="*/ 4233 h 596900"/>
                <a:gd name="connsiteX19" fmla="*/ 0 w 973667"/>
                <a:gd name="connsiteY19" fmla="*/ 0 h 596900"/>
                <a:gd name="connsiteX0" fmla="*/ 0 w 973667"/>
                <a:gd name="connsiteY0" fmla="*/ 0 h 596900"/>
                <a:gd name="connsiteX1" fmla="*/ 4233 w 973667"/>
                <a:gd name="connsiteY1" fmla="*/ 156633 h 596900"/>
                <a:gd name="connsiteX2" fmla="*/ 80433 w 973667"/>
                <a:gd name="connsiteY2" fmla="*/ 186266 h 596900"/>
                <a:gd name="connsiteX3" fmla="*/ 0 w 973667"/>
                <a:gd name="connsiteY3" fmla="*/ 245533 h 596900"/>
                <a:gd name="connsiteX4" fmla="*/ 88900 w 973667"/>
                <a:gd name="connsiteY4" fmla="*/ 292100 h 596900"/>
                <a:gd name="connsiteX5" fmla="*/ 4233 w 973667"/>
                <a:gd name="connsiteY5" fmla="*/ 351366 h 596900"/>
                <a:gd name="connsiteX6" fmla="*/ 105833 w 973667"/>
                <a:gd name="connsiteY6" fmla="*/ 397933 h 596900"/>
                <a:gd name="connsiteX7" fmla="*/ 0 w 973667"/>
                <a:gd name="connsiteY7" fmla="*/ 461433 h 596900"/>
                <a:gd name="connsiteX8" fmla="*/ 8466 w 973667"/>
                <a:gd name="connsiteY8" fmla="*/ 592666 h 596900"/>
                <a:gd name="connsiteX9" fmla="*/ 965200 w 973667"/>
                <a:gd name="connsiteY9" fmla="*/ 596900 h 596900"/>
                <a:gd name="connsiteX10" fmla="*/ 973667 w 973667"/>
                <a:gd name="connsiteY10" fmla="*/ 448732 h 596900"/>
                <a:gd name="connsiteX11" fmla="*/ 855133 w 973667"/>
                <a:gd name="connsiteY11" fmla="*/ 406400 h 596900"/>
                <a:gd name="connsiteX12" fmla="*/ 969433 w 973667"/>
                <a:gd name="connsiteY12" fmla="*/ 334433 h 596900"/>
                <a:gd name="connsiteX13" fmla="*/ 846666 w 973667"/>
                <a:gd name="connsiteY13" fmla="*/ 296333 h 596900"/>
                <a:gd name="connsiteX14" fmla="*/ 969433 w 973667"/>
                <a:gd name="connsiteY14" fmla="*/ 232723 h 596900"/>
                <a:gd name="connsiteX15" fmla="*/ 846667 w 973667"/>
                <a:gd name="connsiteY15" fmla="*/ 190224 h 596900"/>
                <a:gd name="connsiteX16" fmla="*/ 901699 w 973667"/>
                <a:gd name="connsiteY16" fmla="*/ 126505 h 596900"/>
                <a:gd name="connsiteX17" fmla="*/ 910167 w 973667"/>
                <a:gd name="connsiteY17" fmla="*/ 126999 h 596900"/>
                <a:gd name="connsiteX18" fmla="*/ 910167 w 973667"/>
                <a:gd name="connsiteY18" fmla="*/ 4233 h 596900"/>
                <a:gd name="connsiteX19" fmla="*/ 0 w 973667"/>
                <a:gd name="connsiteY19" fmla="*/ 0 h 596900"/>
                <a:gd name="connsiteX0" fmla="*/ 0 w 977900"/>
                <a:gd name="connsiteY0" fmla="*/ 0 h 596900"/>
                <a:gd name="connsiteX1" fmla="*/ 4233 w 977900"/>
                <a:gd name="connsiteY1" fmla="*/ 156633 h 596900"/>
                <a:gd name="connsiteX2" fmla="*/ 80433 w 977900"/>
                <a:gd name="connsiteY2" fmla="*/ 186266 h 596900"/>
                <a:gd name="connsiteX3" fmla="*/ 0 w 977900"/>
                <a:gd name="connsiteY3" fmla="*/ 245533 h 596900"/>
                <a:gd name="connsiteX4" fmla="*/ 88900 w 977900"/>
                <a:gd name="connsiteY4" fmla="*/ 292100 h 596900"/>
                <a:gd name="connsiteX5" fmla="*/ 4233 w 977900"/>
                <a:gd name="connsiteY5" fmla="*/ 351366 h 596900"/>
                <a:gd name="connsiteX6" fmla="*/ 105833 w 977900"/>
                <a:gd name="connsiteY6" fmla="*/ 397933 h 596900"/>
                <a:gd name="connsiteX7" fmla="*/ 0 w 977900"/>
                <a:gd name="connsiteY7" fmla="*/ 461433 h 596900"/>
                <a:gd name="connsiteX8" fmla="*/ 8466 w 977900"/>
                <a:gd name="connsiteY8" fmla="*/ 592666 h 596900"/>
                <a:gd name="connsiteX9" fmla="*/ 965200 w 977900"/>
                <a:gd name="connsiteY9" fmla="*/ 596900 h 596900"/>
                <a:gd name="connsiteX10" fmla="*/ 973667 w 977900"/>
                <a:gd name="connsiteY10" fmla="*/ 448732 h 596900"/>
                <a:gd name="connsiteX11" fmla="*/ 855133 w 977900"/>
                <a:gd name="connsiteY11" fmla="*/ 406400 h 596900"/>
                <a:gd name="connsiteX12" fmla="*/ 969433 w 977900"/>
                <a:gd name="connsiteY12" fmla="*/ 334433 h 596900"/>
                <a:gd name="connsiteX13" fmla="*/ 846666 w 977900"/>
                <a:gd name="connsiteY13" fmla="*/ 296333 h 596900"/>
                <a:gd name="connsiteX14" fmla="*/ 969433 w 977900"/>
                <a:gd name="connsiteY14" fmla="*/ 232723 h 596900"/>
                <a:gd name="connsiteX15" fmla="*/ 846667 w 977900"/>
                <a:gd name="connsiteY15" fmla="*/ 190224 h 596900"/>
                <a:gd name="connsiteX16" fmla="*/ 901699 w 977900"/>
                <a:gd name="connsiteY16" fmla="*/ 126505 h 596900"/>
                <a:gd name="connsiteX17" fmla="*/ 910167 w 977900"/>
                <a:gd name="connsiteY17" fmla="*/ 126999 h 596900"/>
                <a:gd name="connsiteX18" fmla="*/ 977900 w 977900"/>
                <a:gd name="connsiteY18" fmla="*/ 4233 h 596900"/>
                <a:gd name="connsiteX19" fmla="*/ 0 w 977900"/>
                <a:gd name="connsiteY19" fmla="*/ 0 h 596900"/>
                <a:gd name="connsiteX0" fmla="*/ 0 w 977900"/>
                <a:gd name="connsiteY0" fmla="*/ 0 h 596900"/>
                <a:gd name="connsiteX1" fmla="*/ 4233 w 977900"/>
                <a:gd name="connsiteY1" fmla="*/ 156633 h 596900"/>
                <a:gd name="connsiteX2" fmla="*/ 80433 w 977900"/>
                <a:gd name="connsiteY2" fmla="*/ 186266 h 596900"/>
                <a:gd name="connsiteX3" fmla="*/ 0 w 977900"/>
                <a:gd name="connsiteY3" fmla="*/ 245533 h 596900"/>
                <a:gd name="connsiteX4" fmla="*/ 88900 w 977900"/>
                <a:gd name="connsiteY4" fmla="*/ 292100 h 596900"/>
                <a:gd name="connsiteX5" fmla="*/ 4233 w 977900"/>
                <a:gd name="connsiteY5" fmla="*/ 351366 h 596900"/>
                <a:gd name="connsiteX6" fmla="*/ 105833 w 977900"/>
                <a:gd name="connsiteY6" fmla="*/ 397933 h 596900"/>
                <a:gd name="connsiteX7" fmla="*/ 0 w 977900"/>
                <a:gd name="connsiteY7" fmla="*/ 461433 h 596900"/>
                <a:gd name="connsiteX8" fmla="*/ 8466 w 977900"/>
                <a:gd name="connsiteY8" fmla="*/ 592666 h 596900"/>
                <a:gd name="connsiteX9" fmla="*/ 965200 w 977900"/>
                <a:gd name="connsiteY9" fmla="*/ 596900 h 596900"/>
                <a:gd name="connsiteX10" fmla="*/ 973667 w 977900"/>
                <a:gd name="connsiteY10" fmla="*/ 448732 h 596900"/>
                <a:gd name="connsiteX11" fmla="*/ 855133 w 977900"/>
                <a:gd name="connsiteY11" fmla="*/ 406400 h 596900"/>
                <a:gd name="connsiteX12" fmla="*/ 969433 w 977900"/>
                <a:gd name="connsiteY12" fmla="*/ 334433 h 596900"/>
                <a:gd name="connsiteX13" fmla="*/ 846666 w 977900"/>
                <a:gd name="connsiteY13" fmla="*/ 296333 h 596900"/>
                <a:gd name="connsiteX14" fmla="*/ 969433 w 977900"/>
                <a:gd name="connsiteY14" fmla="*/ 232723 h 596900"/>
                <a:gd name="connsiteX15" fmla="*/ 846667 w 977900"/>
                <a:gd name="connsiteY15" fmla="*/ 190224 h 596900"/>
                <a:gd name="connsiteX16" fmla="*/ 901699 w 977900"/>
                <a:gd name="connsiteY16" fmla="*/ 126505 h 596900"/>
                <a:gd name="connsiteX17" fmla="*/ 977900 w 977900"/>
                <a:gd name="connsiteY17" fmla="*/ 126999 h 596900"/>
                <a:gd name="connsiteX18" fmla="*/ 977900 w 977900"/>
                <a:gd name="connsiteY18" fmla="*/ 4233 h 596900"/>
                <a:gd name="connsiteX19" fmla="*/ 0 w 977900"/>
                <a:gd name="connsiteY19" fmla="*/ 0 h 596900"/>
                <a:gd name="connsiteX0" fmla="*/ 0 w 977900"/>
                <a:gd name="connsiteY0" fmla="*/ 0 h 596900"/>
                <a:gd name="connsiteX1" fmla="*/ 4233 w 977900"/>
                <a:gd name="connsiteY1" fmla="*/ 156633 h 596900"/>
                <a:gd name="connsiteX2" fmla="*/ 80433 w 977900"/>
                <a:gd name="connsiteY2" fmla="*/ 186266 h 596900"/>
                <a:gd name="connsiteX3" fmla="*/ 0 w 977900"/>
                <a:gd name="connsiteY3" fmla="*/ 245533 h 596900"/>
                <a:gd name="connsiteX4" fmla="*/ 88900 w 977900"/>
                <a:gd name="connsiteY4" fmla="*/ 292100 h 596900"/>
                <a:gd name="connsiteX5" fmla="*/ 4233 w 977900"/>
                <a:gd name="connsiteY5" fmla="*/ 351366 h 596900"/>
                <a:gd name="connsiteX6" fmla="*/ 105833 w 977900"/>
                <a:gd name="connsiteY6" fmla="*/ 397933 h 596900"/>
                <a:gd name="connsiteX7" fmla="*/ 0 w 977900"/>
                <a:gd name="connsiteY7" fmla="*/ 461433 h 596900"/>
                <a:gd name="connsiteX8" fmla="*/ 8466 w 977900"/>
                <a:gd name="connsiteY8" fmla="*/ 592666 h 596900"/>
                <a:gd name="connsiteX9" fmla="*/ 965200 w 977900"/>
                <a:gd name="connsiteY9" fmla="*/ 596900 h 596900"/>
                <a:gd name="connsiteX10" fmla="*/ 973667 w 977900"/>
                <a:gd name="connsiteY10" fmla="*/ 448732 h 596900"/>
                <a:gd name="connsiteX11" fmla="*/ 855133 w 977900"/>
                <a:gd name="connsiteY11" fmla="*/ 406400 h 596900"/>
                <a:gd name="connsiteX12" fmla="*/ 969433 w 977900"/>
                <a:gd name="connsiteY12" fmla="*/ 334433 h 596900"/>
                <a:gd name="connsiteX13" fmla="*/ 846666 w 977900"/>
                <a:gd name="connsiteY13" fmla="*/ 296333 h 596900"/>
                <a:gd name="connsiteX14" fmla="*/ 969433 w 977900"/>
                <a:gd name="connsiteY14" fmla="*/ 232723 h 596900"/>
                <a:gd name="connsiteX15" fmla="*/ 846667 w 977900"/>
                <a:gd name="connsiteY15" fmla="*/ 190224 h 596900"/>
                <a:gd name="connsiteX16" fmla="*/ 931332 w 977900"/>
                <a:gd name="connsiteY16" fmla="*/ 147947 h 596900"/>
                <a:gd name="connsiteX17" fmla="*/ 977900 w 977900"/>
                <a:gd name="connsiteY17" fmla="*/ 126999 h 596900"/>
                <a:gd name="connsiteX18" fmla="*/ 977900 w 977900"/>
                <a:gd name="connsiteY18" fmla="*/ 4233 h 596900"/>
                <a:gd name="connsiteX19" fmla="*/ 0 w 977900"/>
                <a:gd name="connsiteY19" fmla="*/ 0 h 59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77900" h="596900">
                  <a:moveTo>
                    <a:pt x="0" y="0"/>
                  </a:moveTo>
                  <a:lnTo>
                    <a:pt x="4233" y="156633"/>
                  </a:lnTo>
                  <a:lnTo>
                    <a:pt x="80433" y="186266"/>
                  </a:lnTo>
                  <a:lnTo>
                    <a:pt x="0" y="245533"/>
                  </a:lnTo>
                  <a:lnTo>
                    <a:pt x="88900" y="292100"/>
                  </a:lnTo>
                  <a:lnTo>
                    <a:pt x="4233" y="351366"/>
                  </a:lnTo>
                  <a:lnTo>
                    <a:pt x="105833" y="397933"/>
                  </a:lnTo>
                  <a:lnTo>
                    <a:pt x="0" y="461433"/>
                  </a:lnTo>
                  <a:lnTo>
                    <a:pt x="8466" y="592666"/>
                  </a:lnTo>
                  <a:lnTo>
                    <a:pt x="965200" y="596900"/>
                  </a:lnTo>
                  <a:lnTo>
                    <a:pt x="973667" y="448732"/>
                  </a:lnTo>
                  <a:lnTo>
                    <a:pt x="855133" y="406400"/>
                  </a:lnTo>
                  <a:lnTo>
                    <a:pt x="969433" y="334433"/>
                  </a:lnTo>
                  <a:lnTo>
                    <a:pt x="846666" y="296333"/>
                  </a:lnTo>
                  <a:lnTo>
                    <a:pt x="969433" y="232723"/>
                  </a:lnTo>
                  <a:lnTo>
                    <a:pt x="846667" y="190224"/>
                  </a:lnTo>
                  <a:lnTo>
                    <a:pt x="931332" y="147947"/>
                  </a:lnTo>
                  <a:lnTo>
                    <a:pt x="977900" y="126999"/>
                  </a:lnTo>
                  <a:lnTo>
                    <a:pt x="977900" y="42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EA2DDC6E-2334-870C-9AFD-A24ED2CBD554}"/>
                </a:ext>
              </a:extLst>
            </p:cNvPr>
            <p:cNvGrpSpPr/>
            <p:nvPr/>
          </p:nvGrpSpPr>
          <p:grpSpPr>
            <a:xfrm>
              <a:off x="3825054" y="4763114"/>
              <a:ext cx="326054" cy="340065"/>
              <a:chOff x="4396316" y="2491318"/>
              <a:chExt cx="260350" cy="258233"/>
            </a:xfrm>
            <a:noFill/>
          </p:grpSpPr>
          <p:sp>
            <p:nvSpPr>
              <p:cNvPr id="70" name="Ellipse 69">
                <a:extLst>
                  <a:ext uri="{FF2B5EF4-FFF2-40B4-BE49-F238E27FC236}">
                    <a16:creationId xmlns:a16="http://schemas.microsoft.com/office/drawing/2014/main" id="{BB15FB45-F176-5D45-7CFF-4FC441DD8068}"/>
                  </a:ext>
                </a:extLst>
              </p:cNvPr>
              <p:cNvSpPr/>
              <p:nvPr/>
            </p:nvSpPr>
            <p:spPr>
              <a:xfrm>
                <a:off x="4396316" y="2491318"/>
                <a:ext cx="260350" cy="258233"/>
              </a:xfrm>
              <a:prstGeom prst="ellipse">
                <a:avLst/>
              </a:prstGeom>
              <a:grpFill/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71" name="Triangle isocèle 70">
                <a:extLst>
                  <a:ext uri="{FF2B5EF4-FFF2-40B4-BE49-F238E27FC236}">
                    <a16:creationId xmlns:a16="http://schemas.microsoft.com/office/drawing/2014/main" id="{377C6E4B-1879-DE9B-DE55-CD8EBAB577D4}"/>
                  </a:ext>
                </a:extLst>
              </p:cNvPr>
              <p:cNvSpPr/>
              <p:nvPr/>
            </p:nvSpPr>
            <p:spPr>
              <a:xfrm rot="16200000">
                <a:off x="4384669" y="2533650"/>
                <a:ext cx="219074" cy="173567"/>
              </a:xfrm>
              <a:prstGeom prst="triangl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</p:grpSp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AD10C6BB-3352-85C6-7EB6-54A68CAD6891}"/>
                </a:ext>
              </a:extLst>
            </p:cNvPr>
            <p:cNvGrpSpPr/>
            <p:nvPr/>
          </p:nvGrpSpPr>
          <p:grpSpPr>
            <a:xfrm>
              <a:off x="3792902" y="4004387"/>
              <a:ext cx="305541" cy="187515"/>
              <a:chOff x="4351869" y="1938272"/>
              <a:chExt cx="366917" cy="202913"/>
            </a:xfrm>
          </p:grpSpPr>
          <p:sp>
            <p:nvSpPr>
              <p:cNvPr id="68" name="Triangle isocèle 67">
                <a:extLst>
                  <a:ext uri="{FF2B5EF4-FFF2-40B4-BE49-F238E27FC236}">
                    <a16:creationId xmlns:a16="http://schemas.microsoft.com/office/drawing/2014/main" id="{F93ACD43-DEC9-4CC8-FAE2-86A1EF37AC71}"/>
                  </a:ext>
                </a:extLst>
              </p:cNvPr>
              <p:cNvSpPr/>
              <p:nvPr/>
            </p:nvSpPr>
            <p:spPr>
              <a:xfrm rot="16200000">
                <a:off x="4523492" y="1945891"/>
                <a:ext cx="202912" cy="187676"/>
              </a:xfrm>
              <a:prstGeom prst="triangl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  <p:sp>
            <p:nvSpPr>
              <p:cNvPr id="69" name="Triangle isocèle 68">
                <a:extLst>
                  <a:ext uri="{FF2B5EF4-FFF2-40B4-BE49-F238E27FC236}">
                    <a16:creationId xmlns:a16="http://schemas.microsoft.com/office/drawing/2014/main" id="{13CAE664-8617-39A2-945D-164C9C3F282D}"/>
                  </a:ext>
                </a:extLst>
              </p:cNvPr>
              <p:cNvSpPr/>
              <p:nvPr/>
            </p:nvSpPr>
            <p:spPr>
              <a:xfrm rot="16200000" flipV="1">
                <a:off x="4342489" y="1947652"/>
                <a:ext cx="202912" cy="184152"/>
              </a:xfrm>
              <a:prstGeom prst="triangle">
                <a:avLst/>
              </a:prstGeom>
              <a:solidFill>
                <a:sysClr val="windowText" lastClr="000000"/>
              </a:solidFill>
              <a:ln w="127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fr-FR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endParaRPr>
              </a:p>
            </p:txBody>
          </p:sp>
        </p:grp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CB824D7B-5218-E027-68E1-6CF6FA0CFC51}"/>
                </a:ext>
              </a:extLst>
            </p:cNvPr>
            <p:cNvSpPr txBox="1"/>
            <p:nvPr/>
          </p:nvSpPr>
          <p:spPr>
            <a:xfrm>
              <a:off x="3448625" y="4371230"/>
              <a:ext cx="102550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FR" sz="1050" b="1">
                  <a:solidFill>
                    <a:prstClr val="black"/>
                  </a:solidFill>
                  <a:latin typeface="Calibri" panose="020F0502020204030204"/>
                  <a:cs typeface="Arial"/>
                  <a:sym typeface="Arial"/>
                </a:rPr>
                <a:t>TRANSPAC</a:t>
              </a:r>
            </a:p>
          </p:txBody>
        </p:sp>
        <p:sp>
          <p:nvSpPr>
            <p:cNvPr id="91" name="Forme libre 52">
              <a:extLst>
                <a:ext uri="{FF2B5EF4-FFF2-40B4-BE49-F238E27FC236}">
                  <a16:creationId xmlns:a16="http://schemas.microsoft.com/office/drawing/2014/main" id="{475CBB42-EB74-07F5-E004-9E1D58B80276}"/>
                </a:ext>
              </a:extLst>
            </p:cNvPr>
            <p:cNvSpPr/>
            <p:nvPr/>
          </p:nvSpPr>
          <p:spPr>
            <a:xfrm rot="10800000">
              <a:off x="3112608" y="4313123"/>
              <a:ext cx="184787" cy="409617"/>
            </a:xfrm>
            <a:custGeom>
              <a:avLst/>
              <a:gdLst>
                <a:gd name="connsiteX0" fmla="*/ 241300 w 304800"/>
                <a:gd name="connsiteY0" fmla="*/ 0 h 1096433"/>
                <a:gd name="connsiteX1" fmla="*/ 0 w 304800"/>
                <a:gd name="connsiteY1" fmla="*/ 203200 h 1096433"/>
                <a:gd name="connsiteX2" fmla="*/ 241300 w 304800"/>
                <a:gd name="connsiteY2" fmla="*/ 381000 h 1096433"/>
                <a:gd name="connsiteX3" fmla="*/ 16933 w 304800"/>
                <a:gd name="connsiteY3" fmla="*/ 571500 h 1096433"/>
                <a:gd name="connsiteX4" fmla="*/ 249767 w 304800"/>
                <a:gd name="connsiteY4" fmla="*/ 753533 h 1096433"/>
                <a:gd name="connsiteX5" fmla="*/ 38100 w 304800"/>
                <a:gd name="connsiteY5" fmla="*/ 918633 h 1096433"/>
                <a:gd name="connsiteX6" fmla="*/ 266700 w 304800"/>
                <a:gd name="connsiteY6" fmla="*/ 1075267 h 1096433"/>
                <a:gd name="connsiteX7" fmla="*/ 292100 w 304800"/>
                <a:gd name="connsiteY7" fmla="*/ 1087967 h 1096433"/>
                <a:gd name="connsiteX8" fmla="*/ 304800 w 304800"/>
                <a:gd name="connsiteY8" fmla="*/ 1096433 h 109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4800" h="1096433">
                  <a:moveTo>
                    <a:pt x="241300" y="0"/>
                  </a:moveTo>
                  <a:lnTo>
                    <a:pt x="0" y="203200"/>
                  </a:lnTo>
                  <a:lnTo>
                    <a:pt x="241300" y="381000"/>
                  </a:lnTo>
                  <a:lnTo>
                    <a:pt x="16933" y="571500"/>
                  </a:lnTo>
                  <a:lnTo>
                    <a:pt x="249767" y="753533"/>
                  </a:lnTo>
                  <a:lnTo>
                    <a:pt x="38100" y="918633"/>
                  </a:lnTo>
                  <a:lnTo>
                    <a:pt x="266700" y="1075267"/>
                  </a:lnTo>
                  <a:lnTo>
                    <a:pt x="292100" y="1087967"/>
                  </a:lnTo>
                  <a:lnTo>
                    <a:pt x="304800" y="1096433"/>
                  </a:lnTo>
                </a:path>
              </a:pathLst>
            </a:custGeom>
            <a:noFill/>
            <a:ln w="28575" cap="flat" cmpd="sng" algn="ctr">
              <a:solidFill>
                <a:srgbClr val="2D7BD9"/>
              </a:solidFill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B360D76F-7D5A-EFB3-5924-6C1844633F6E}"/>
              </a:ext>
            </a:extLst>
          </p:cNvPr>
          <p:cNvCxnSpPr/>
          <p:nvPr/>
        </p:nvCxnSpPr>
        <p:spPr>
          <a:xfrm flipV="1">
            <a:off x="3624995" y="1900643"/>
            <a:ext cx="457875" cy="9503"/>
          </a:xfrm>
          <a:prstGeom prst="straightConnector1">
            <a:avLst/>
          </a:prstGeom>
          <a:noFill/>
          <a:ln w="28575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330D6C5-71CE-D03D-4597-4C76E2675ABA}"/>
              </a:ext>
            </a:extLst>
          </p:cNvPr>
          <p:cNvCxnSpPr/>
          <p:nvPr/>
        </p:nvCxnSpPr>
        <p:spPr>
          <a:xfrm flipH="1" flipV="1">
            <a:off x="3602193" y="2214983"/>
            <a:ext cx="480677" cy="7081"/>
          </a:xfrm>
          <a:prstGeom prst="straightConnector1">
            <a:avLst/>
          </a:prstGeom>
          <a:noFill/>
          <a:ln w="28575" cap="flat" cmpd="sng" algn="ctr">
            <a:solidFill>
              <a:sysClr val="window" lastClr="FFFFFF">
                <a:lumMod val="50000"/>
              </a:sysClr>
            </a:solidFill>
            <a:prstDash val="sysDash"/>
            <a:miter lim="800000"/>
            <a:tailEnd type="triangle"/>
          </a:ln>
          <a:effectLst/>
        </p:spPr>
      </p:cxnSp>
      <p:cxnSp>
        <p:nvCxnSpPr>
          <p:cNvPr id="89" name="Connecteur droit avec flèche 88">
            <a:extLst>
              <a:ext uri="{FF2B5EF4-FFF2-40B4-BE49-F238E27FC236}">
                <a16:creationId xmlns:a16="http://schemas.microsoft.com/office/drawing/2014/main" id="{B360D76F-7D5A-EFB3-5924-6C1844633F6E}"/>
              </a:ext>
            </a:extLst>
          </p:cNvPr>
          <p:cNvCxnSpPr>
            <a:endCxn id="91" idx="7"/>
          </p:cNvCxnSpPr>
          <p:nvPr/>
        </p:nvCxnSpPr>
        <p:spPr>
          <a:xfrm flipV="1">
            <a:off x="1565563" y="1918591"/>
            <a:ext cx="848987" cy="4549"/>
          </a:xfrm>
          <a:prstGeom prst="straightConnector1">
            <a:avLst/>
          </a:prstGeom>
          <a:noFill/>
          <a:ln w="28575" cap="flat" cmpd="sng" algn="ctr">
            <a:solidFill>
              <a:srgbClr val="2D7BD9"/>
            </a:solidFill>
            <a:prstDash val="sysDash"/>
            <a:miter lim="800000"/>
            <a:tailEnd type="triangle"/>
          </a:ln>
          <a:effectLst/>
        </p:spPr>
      </p:cxnSp>
      <p:sp>
        <p:nvSpPr>
          <p:cNvPr id="102" name="ZoneTexte 101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3608822" y="1731944"/>
            <a:ext cx="52129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prstClr val="white">
                    <a:lumMod val="50000"/>
                  </a:prstClr>
                </a:solidFill>
                <a:latin typeface="Calibri" panose="020F0502020204030204"/>
                <a:cs typeface="Arial"/>
                <a:sym typeface="Arial"/>
              </a:rPr>
              <a:t>T~65°C</a:t>
            </a:r>
          </a:p>
        </p:txBody>
      </p:sp>
      <p:grpSp>
        <p:nvGrpSpPr>
          <p:cNvPr id="81" name="Groupe 80"/>
          <p:cNvGrpSpPr/>
          <p:nvPr/>
        </p:nvGrpSpPr>
        <p:grpSpPr>
          <a:xfrm>
            <a:off x="910085" y="2562472"/>
            <a:ext cx="586644" cy="603173"/>
            <a:chOff x="5912214" y="4755708"/>
            <a:chExt cx="782192" cy="804231"/>
          </a:xfrm>
        </p:grpSpPr>
        <p:sp>
          <p:nvSpPr>
            <p:cNvPr id="83" name="Organigramme : Terminateur 82">
              <a:extLst>
                <a:ext uri="{FF2B5EF4-FFF2-40B4-BE49-F238E27FC236}">
                  <a16:creationId xmlns:a16="http://schemas.microsoft.com/office/drawing/2014/main" id="{5F8501B6-7F21-6052-119B-5E4C7EB8D11B}"/>
                </a:ext>
              </a:extLst>
            </p:cNvPr>
            <p:cNvSpPr/>
            <p:nvPr/>
          </p:nvSpPr>
          <p:spPr>
            <a:xfrm rot="5400000">
              <a:off x="5955152" y="4820686"/>
              <a:ext cx="696315" cy="782192"/>
            </a:xfrm>
            <a:prstGeom prst="flowChartTerminator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cxnSp>
          <p:nvCxnSpPr>
            <p:cNvPr id="84" name="Connecteur droit 83">
              <a:extLst>
                <a:ext uri="{FF2B5EF4-FFF2-40B4-BE49-F238E27FC236}">
                  <a16:creationId xmlns:a16="http://schemas.microsoft.com/office/drawing/2014/main" id="{C6382691-DAF0-B605-D02C-5E5269214B4E}"/>
                </a:ext>
              </a:extLst>
            </p:cNvPr>
            <p:cNvCxnSpPr/>
            <p:nvPr/>
          </p:nvCxnSpPr>
          <p:spPr>
            <a:xfrm flipV="1">
              <a:off x="6103849" y="4755708"/>
              <a:ext cx="0" cy="215835"/>
            </a:xfrm>
            <a:prstGeom prst="line">
              <a:avLst/>
            </a:prstGeom>
            <a:noFill/>
            <a:ln w="6350" cap="flat" cmpd="sng" algn="ctr">
              <a:solidFill>
                <a:srgbClr val="ED7D31"/>
              </a:solidFill>
              <a:prstDash val="dash"/>
              <a:miter lim="800000"/>
            </a:ln>
            <a:effectLst/>
          </p:spPr>
        </p:cxn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9D24DD2C-0747-A8B7-0AA3-26F8DC63AD9E}"/>
                </a:ext>
              </a:extLst>
            </p:cNvPr>
            <p:cNvSpPr txBox="1"/>
            <p:nvPr/>
          </p:nvSpPr>
          <p:spPr>
            <a:xfrm>
              <a:off x="5984587" y="4953737"/>
              <a:ext cx="67155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85800">
                <a:defRPr/>
              </a:pPr>
              <a:r>
                <a:rPr lang="fr-FR" sz="900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Ballon </a:t>
              </a:r>
            </a:p>
            <a:p>
              <a:pPr algn="ctr" defTabSz="685800">
                <a:defRPr/>
              </a:pPr>
              <a:r>
                <a:rPr lang="fr-FR" sz="900">
                  <a:solidFill>
                    <a:prstClr val="white"/>
                  </a:solidFill>
                  <a:latin typeface="Calibri" panose="020F0502020204030204"/>
                  <a:cs typeface="Arial"/>
                  <a:sym typeface="Arial"/>
                </a:rPr>
                <a:t>flash</a:t>
              </a:r>
            </a:p>
          </p:txBody>
        </p:sp>
      </p:grpSp>
      <p:cxnSp>
        <p:nvCxnSpPr>
          <p:cNvPr id="38" name="Connecteur en angle 37"/>
          <p:cNvCxnSpPr>
            <a:stCxn id="91" idx="0"/>
          </p:cNvCxnSpPr>
          <p:nvPr/>
        </p:nvCxnSpPr>
        <p:spPr>
          <a:xfrm rot="10800000" flipV="1">
            <a:off x="1517752" y="2223431"/>
            <a:ext cx="919897" cy="666418"/>
          </a:xfrm>
          <a:prstGeom prst="bentConnector3">
            <a:avLst>
              <a:gd name="adj1" fmla="val 50000"/>
            </a:avLst>
          </a:prstGeom>
          <a:ln w="28575">
            <a:solidFill>
              <a:srgbClr val="2D7BD9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ZoneTexte 94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1517751" y="1708469"/>
            <a:ext cx="9781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2D7BD9"/>
                </a:solidFill>
                <a:latin typeface="Calibri" panose="020F0502020204030204"/>
                <a:cs typeface="Arial"/>
                <a:sym typeface="Arial"/>
              </a:rPr>
              <a:t>Condensats 90°C</a:t>
            </a:r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1810438" y="2043696"/>
            <a:ext cx="5998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2D7BD9"/>
                </a:solidFill>
                <a:latin typeface="Calibri" panose="020F0502020204030204"/>
                <a:cs typeface="Arial"/>
                <a:sym typeface="Arial"/>
              </a:rPr>
              <a:t>ES 145°C</a:t>
            </a:r>
          </a:p>
        </p:txBody>
      </p:sp>
      <p:grpSp>
        <p:nvGrpSpPr>
          <p:cNvPr id="53" name="Groupe 52"/>
          <p:cNvGrpSpPr/>
          <p:nvPr/>
        </p:nvGrpSpPr>
        <p:grpSpPr>
          <a:xfrm>
            <a:off x="1040415" y="2043696"/>
            <a:ext cx="332912" cy="298032"/>
            <a:chOff x="1158913" y="5105809"/>
            <a:chExt cx="443883" cy="397376"/>
          </a:xfrm>
        </p:grpSpPr>
        <p:sp>
          <p:nvSpPr>
            <p:cNvPr id="100" name="Ellipse 99">
              <a:extLst>
                <a:ext uri="{FF2B5EF4-FFF2-40B4-BE49-F238E27FC236}">
                  <a16:creationId xmlns:a16="http://schemas.microsoft.com/office/drawing/2014/main" id="{BB15FB45-F176-5D45-7CFF-4FC441DD8068}"/>
                </a:ext>
              </a:extLst>
            </p:cNvPr>
            <p:cNvSpPr/>
            <p:nvPr/>
          </p:nvSpPr>
          <p:spPr>
            <a:xfrm>
              <a:off x="1158913" y="5105809"/>
              <a:ext cx="443883" cy="397376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685800">
                <a:defRPr/>
              </a:pPr>
              <a:endParaRPr lang="fr-FR">
                <a:solidFill>
                  <a:prstClr val="white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Organigramme : Extraire 51"/>
            <p:cNvSpPr/>
            <p:nvPr/>
          </p:nvSpPr>
          <p:spPr>
            <a:xfrm>
              <a:off x="1217827" y="5127224"/>
              <a:ext cx="326054" cy="296521"/>
            </a:xfrm>
            <a:prstGeom prst="flowChartExtract">
              <a:avLst/>
            </a:prstGeom>
            <a:solidFill>
              <a:srgbClr val="E84D0E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endParaRPr lang="fr-FR" sz="1050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</p:grpSp>
      <p:cxnSp>
        <p:nvCxnSpPr>
          <p:cNvPr id="58" name="Connecteur droit avec flèche 57"/>
          <p:cNvCxnSpPr>
            <a:stCxn id="83" idx="1"/>
            <a:endCxn id="100" idx="4"/>
          </p:cNvCxnSpPr>
          <p:nvPr/>
        </p:nvCxnSpPr>
        <p:spPr>
          <a:xfrm flipV="1">
            <a:off x="1203407" y="2341728"/>
            <a:ext cx="3464" cy="301682"/>
          </a:xfrm>
          <a:prstGeom prst="straightConnector1">
            <a:avLst/>
          </a:prstGeom>
          <a:ln w="28575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/>
          <p:cNvCxnSpPr/>
          <p:nvPr/>
        </p:nvCxnSpPr>
        <p:spPr>
          <a:xfrm flipV="1">
            <a:off x="1208414" y="1604513"/>
            <a:ext cx="3464" cy="455244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ZoneTexte 103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319657" y="1948257"/>
            <a:ext cx="81945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Thermo-</a:t>
            </a:r>
          </a:p>
          <a:p>
            <a:pPr defTabSz="685800">
              <a:defRPr/>
            </a:pPr>
            <a:r>
              <a:rPr lang="fr-FR" sz="90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compresseur </a:t>
            </a:r>
          </a:p>
          <a:p>
            <a:pPr defTabSz="685800">
              <a:defRPr/>
            </a:pPr>
            <a:r>
              <a:rPr lang="fr-FR" sz="90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ou CMV</a:t>
            </a: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2A9EF6B5-0C06-F0D5-CB2D-F5A43CEF8695}"/>
              </a:ext>
            </a:extLst>
          </p:cNvPr>
          <p:cNvSpPr txBox="1"/>
          <p:nvPr/>
        </p:nvSpPr>
        <p:spPr>
          <a:xfrm>
            <a:off x="998499" y="1405047"/>
            <a:ext cx="5245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900">
                <a:solidFill>
                  <a:srgbClr val="FF0000"/>
                </a:solidFill>
                <a:latin typeface="Calibri" panose="020F0502020204030204"/>
                <a:cs typeface="Arial"/>
                <a:sym typeface="Arial"/>
              </a:rPr>
              <a:t>Vapeur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1187895" y="3348358"/>
            <a:ext cx="7553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fr-FR" sz="900">
                <a:solidFill>
                  <a:srgbClr val="2D7BD9"/>
                </a:solidFill>
                <a:latin typeface="Calibri" panose="020F0502020204030204"/>
                <a:cs typeface="Arial"/>
                <a:sym typeface="Arial"/>
              </a:rPr>
              <a:t>Condensats </a:t>
            </a:r>
          </a:p>
        </p:txBody>
      </p: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B360D76F-7D5A-EFB3-5924-6C1844633F6E}"/>
              </a:ext>
            </a:extLst>
          </p:cNvPr>
          <p:cNvCxnSpPr/>
          <p:nvPr/>
        </p:nvCxnSpPr>
        <p:spPr>
          <a:xfrm flipH="1">
            <a:off x="1210706" y="3233231"/>
            <a:ext cx="5468" cy="464644"/>
          </a:xfrm>
          <a:prstGeom prst="straightConnector1">
            <a:avLst/>
          </a:prstGeom>
          <a:noFill/>
          <a:ln w="28575" cap="flat" cmpd="sng" algn="ctr">
            <a:solidFill>
              <a:srgbClr val="2D7BD9"/>
            </a:solidFill>
            <a:prstDash val="sysDash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6536655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90109" y="87944"/>
            <a:ext cx="8156898" cy="581698"/>
          </a:xfrm>
        </p:spPr>
        <p:txBody>
          <a:bodyPr/>
          <a:lstStyle/>
          <a:p>
            <a:r>
              <a:rPr lang="fr-FR" sz="2100">
                <a:solidFill>
                  <a:schemeClr val="bg1"/>
                </a:solidFill>
                <a:latin typeface="Work Sans" panose="020B0604020202020204" charset="0"/>
              </a:rPr>
              <a:t>Cas n°4 : </a:t>
            </a:r>
            <a:r>
              <a:rPr lang="fr-FR" sz="2100" err="1">
                <a:solidFill>
                  <a:schemeClr val="bg1"/>
                </a:solidFill>
                <a:latin typeface="Work Sans" panose="020B0604020202020204" charset="0"/>
              </a:rPr>
              <a:t>Evapo</a:t>
            </a:r>
            <a:r>
              <a:rPr lang="fr-FR" sz="2100">
                <a:solidFill>
                  <a:schemeClr val="bg1"/>
                </a:solidFill>
                <a:latin typeface="Work Sans" panose="020B0604020202020204" charset="0"/>
              </a:rPr>
              <a:t>-concentrateur/ distillateurs/ stripping</a:t>
            </a:r>
            <a:br>
              <a:rPr lang="fr-FR" sz="2100">
                <a:solidFill>
                  <a:schemeClr val="bg1"/>
                </a:solidFill>
                <a:latin typeface="Work Sans" panose="020B0604020202020204" charset="0"/>
              </a:rPr>
            </a:br>
            <a:r>
              <a:rPr lang="fr-FR" sz="2100" b="0">
                <a:solidFill>
                  <a:schemeClr val="bg1"/>
                </a:solidFill>
                <a:latin typeface="Work Sans" panose="020B0604020202020204" charset="0"/>
              </a:rPr>
              <a:t>Produisez de la vapeur avec vos condensats grâce à Transpac</a:t>
            </a:r>
          </a:p>
        </p:txBody>
      </p:sp>
      <p:sp>
        <p:nvSpPr>
          <p:cNvPr id="136" name="ZoneTexte 135"/>
          <p:cNvSpPr txBox="1"/>
          <p:nvPr/>
        </p:nvSpPr>
        <p:spPr>
          <a:xfrm>
            <a:off x="4924121" y="1046484"/>
            <a:ext cx="3969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buClr>
                <a:srgbClr val="000000"/>
              </a:buClr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En récupérant sur les vapeurs de distillation au lieu de les dissiper dans des Tours </a:t>
            </a:r>
            <a:r>
              <a:rPr lang="fr-FR" sz="1200" kern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Aéro</a:t>
            </a: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-Réfrigérantes,  </a:t>
            </a: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b="1" kern="0">
                <a:solidFill>
                  <a:srgbClr val="FE5716"/>
                </a:solidFill>
                <a:latin typeface="Arial"/>
                <a:cs typeface="Arial"/>
                <a:sym typeface="Arial"/>
              </a:rPr>
              <a:t>TRANSPAC permet de produire de l’eau surchauffée à 145°C.</a:t>
            </a:r>
            <a:endParaRPr lang="fr-FR" sz="1200" kern="0">
              <a:solidFill>
                <a:srgbClr val="FE5716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endParaRPr lang="fr-FR" sz="12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just" defTabSz="685800">
              <a:buClr>
                <a:srgbClr val="000000"/>
              </a:buClr>
              <a:defRPr/>
            </a:pPr>
            <a:r>
              <a:rPr lang="fr-FR" sz="12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Et effacer de la vapeur par </a:t>
            </a:r>
            <a:r>
              <a:rPr lang="fr-FR" sz="1200" b="1" kern="0">
                <a:solidFill>
                  <a:srgbClr val="FE5716"/>
                </a:solidFill>
                <a:latin typeface="Arial"/>
                <a:cs typeface="Arial"/>
                <a:sym typeface="Arial"/>
              </a:rPr>
              <a:t>Flashage</a:t>
            </a:r>
            <a:r>
              <a:rPr lang="fr-FR" sz="1200" kern="0">
                <a:solidFill>
                  <a:srgbClr val="FE5716"/>
                </a:solidFill>
                <a:latin typeface="Arial"/>
                <a:cs typeface="Arial"/>
                <a:sym typeface="Arial"/>
              </a:rPr>
              <a:t> </a:t>
            </a:r>
            <a:r>
              <a:rPr lang="fr-FR" sz="1200" b="1" kern="0">
                <a:solidFill>
                  <a:srgbClr val="FE5716"/>
                </a:solidFill>
                <a:latin typeface="Arial"/>
                <a:cs typeface="Arial"/>
                <a:sym typeface="Arial"/>
              </a:rPr>
              <a:t>et</a:t>
            </a:r>
            <a:r>
              <a:rPr lang="fr-FR" sz="1200" kern="0">
                <a:solidFill>
                  <a:srgbClr val="FE5716"/>
                </a:solidFill>
                <a:latin typeface="Arial"/>
                <a:cs typeface="Arial"/>
                <a:sym typeface="Arial"/>
              </a:rPr>
              <a:t> </a:t>
            </a:r>
            <a:r>
              <a:rPr lang="fr-FR" sz="1200" b="1" kern="0">
                <a:solidFill>
                  <a:srgbClr val="FE5716"/>
                </a:solidFill>
                <a:latin typeface="Arial"/>
                <a:cs typeface="Arial"/>
                <a:sym typeface="Arial"/>
              </a:rPr>
              <a:t>CMV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242018" y="1512879"/>
            <a:ext cx="5434164" cy="3400865"/>
            <a:chOff x="132908" y="2011420"/>
            <a:chExt cx="7706749" cy="4931797"/>
          </a:xfrm>
        </p:grpSpPr>
        <p:grpSp>
          <p:nvGrpSpPr>
            <p:cNvPr id="117" name="Groupe 116"/>
            <p:cNvGrpSpPr/>
            <p:nvPr/>
          </p:nvGrpSpPr>
          <p:grpSpPr>
            <a:xfrm>
              <a:off x="1606113" y="4010729"/>
              <a:ext cx="4588956" cy="2364195"/>
              <a:chOff x="1038031" y="3740608"/>
              <a:chExt cx="4588956" cy="2364195"/>
            </a:xfrm>
          </p:grpSpPr>
          <p:sp>
            <p:nvSpPr>
              <p:cNvPr id="26" name="Cylindre 25"/>
              <p:cNvSpPr/>
              <p:nvPr/>
            </p:nvSpPr>
            <p:spPr>
              <a:xfrm>
                <a:off x="1038031" y="4879645"/>
                <a:ext cx="273212" cy="1212930"/>
              </a:xfrm>
              <a:prstGeom prst="can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 defTabSz="685800">
                  <a:buClr>
                    <a:srgbClr val="000000"/>
                  </a:buClr>
                  <a:defRPr/>
                </a:pPr>
                <a:r>
                  <a:rPr lang="fr-FR" sz="1050" kern="0">
                    <a:solidFill>
                      <a:srgbClr val="C00000"/>
                    </a:solidFill>
                    <a:latin typeface="Arial"/>
                    <a:sym typeface="Arial"/>
                  </a:rPr>
                  <a:t>Effet</a:t>
                </a:r>
              </a:p>
            </p:txBody>
          </p:sp>
          <p:sp>
            <p:nvSpPr>
              <p:cNvPr id="107" name="Cylindre 106"/>
              <p:cNvSpPr/>
              <p:nvPr/>
            </p:nvSpPr>
            <p:spPr>
              <a:xfrm>
                <a:off x="1556443" y="4885759"/>
                <a:ext cx="273212" cy="1212930"/>
              </a:xfrm>
              <a:prstGeom prst="can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 defTabSz="685800">
                  <a:buClr>
                    <a:srgbClr val="000000"/>
                  </a:buClr>
                  <a:defRPr/>
                </a:pPr>
                <a:r>
                  <a:rPr lang="fr-FR" sz="1050" kern="0">
                    <a:solidFill>
                      <a:srgbClr val="C00000"/>
                    </a:solidFill>
                    <a:latin typeface="Arial"/>
                    <a:sym typeface="Arial"/>
                  </a:rPr>
                  <a:t>Effet</a:t>
                </a:r>
              </a:p>
            </p:txBody>
          </p:sp>
          <p:sp>
            <p:nvSpPr>
              <p:cNvPr id="108" name="Cylindre 107"/>
              <p:cNvSpPr/>
              <p:nvPr/>
            </p:nvSpPr>
            <p:spPr>
              <a:xfrm>
                <a:off x="2074855" y="4891873"/>
                <a:ext cx="273212" cy="1212930"/>
              </a:xfrm>
              <a:prstGeom prst="can">
                <a:avLst/>
              </a:prstGeom>
              <a:noFill/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 defTabSz="685800">
                  <a:buClr>
                    <a:srgbClr val="000000"/>
                  </a:buClr>
                  <a:defRPr/>
                </a:pPr>
                <a:r>
                  <a:rPr lang="fr-FR" sz="1050" kern="0">
                    <a:solidFill>
                      <a:srgbClr val="C00000"/>
                    </a:solidFill>
                    <a:latin typeface="Arial"/>
                    <a:sym typeface="Arial"/>
                  </a:rPr>
                  <a:t>Effet</a:t>
                </a:r>
              </a:p>
            </p:txBody>
          </p:sp>
          <p:cxnSp>
            <p:nvCxnSpPr>
              <p:cNvPr id="29" name="Connecteur en angle 28"/>
              <p:cNvCxnSpPr>
                <a:stCxn id="26" idx="1"/>
                <a:endCxn id="107" idx="3"/>
              </p:cNvCxnSpPr>
              <p:nvPr/>
            </p:nvCxnSpPr>
            <p:spPr>
              <a:xfrm rot="16200000" flipH="1">
                <a:off x="824321" y="5229961"/>
                <a:ext cx="1219044" cy="518412"/>
              </a:xfrm>
              <a:prstGeom prst="bentConnector5">
                <a:avLst>
                  <a:gd name="adj1" fmla="val -18752"/>
                  <a:gd name="adj2" fmla="val 50000"/>
                  <a:gd name="adj3" fmla="val 118752"/>
                </a:avLst>
              </a:prstGeom>
              <a:ln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Connecteur en angle 108"/>
              <p:cNvCxnSpPr>
                <a:stCxn id="107" idx="1"/>
                <a:endCxn id="108" idx="3"/>
              </p:cNvCxnSpPr>
              <p:nvPr/>
            </p:nvCxnSpPr>
            <p:spPr>
              <a:xfrm rot="16200000" flipH="1">
                <a:off x="1342733" y="5236075"/>
                <a:ext cx="1219044" cy="518412"/>
              </a:xfrm>
              <a:prstGeom prst="bentConnector5">
                <a:avLst>
                  <a:gd name="adj1" fmla="val -18752"/>
                  <a:gd name="adj2" fmla="val 50000"/>
                  <a:gd name="adj3" fmla="val 118752"/>
                </a:avLst>
              </a:prstGeom>
              <a:ln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en angle 120"/>
              <p:cNvCxnSpPr>
                <a:stCxn id="108" idx="1"/>
              </p:cNvCxnSpPr>
              <p:nvPr/>
            </p:nvCxnSpPr>
            <p:spPr>
              <a:xfrm rot="5400000" flipH="1" flipV="1">
                <a:off x="3338465" y="2613603"/>
                <a:ext cx="1151266" cy="3405275"/>
              </a:xfrm>
              <a:prstGeom prst="bentConnector2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Connecteur en angle 123"/>
              <p:cNvCxnSpPr>
                <a:stCxn id="119" idx="1"/>
              </p:cNvCxnSpPr>
              <p:nvPr/>
            </p:nvCxnSpPr>
            <p:spPr>
              <a:xfrm rot="5400000" flipH="1" flipV="1">
                <a:off x="4558774" y="3477798"/>
                <a:ext cx="795024" cy="1341403"/>
              </a:xfrm>
              <a:prstGeom prst="bentConnector2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Connecteur en angle 127"/>
              <p:cNvCxnSpPr>
                <a:stCxn id="127" idx="1"/>
              </p:cNvCxnSpPr>
              <p:nvPr/>
            </p:nvCxnSpPr>
            <p:spPr>
              <a:xfrm rot="5400000" flipH="1" flipV="1">
                <a:off x="4029673" y="2978028"/>
                <a:ext cx="809467" cy="2355386"/>
              </a:xfrm>
              <a:prstGeom prst="bentConnector2">
                <a:avLst/>
              </a:prstGeom>
              <a:ln>
                <a:solidFill>
                  <a:schemeClr val="accent6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" name="Groupe 117"/>
            <p:cNvGrpSpPr/>
            <p:nvPr/>
          </p:nvGrpSpPr>
          <p:grpSpPr>
            <a:xfrm>
              <a:off x="6280491" y="3620079"/>
              <a:ext cx="1559166" cy="2867150"/>
              <a:chOff x="6280491" y="3620079"/>
              <a:chExt cx="1559166" cy="2867150"/>
            </a:xfrm>
          </p:grpSpPr>
          <p:sp>
            <p:nvSpPr>
              <p:cNvPr id="92" name="Organigramme : Terminateur 91"/>
              <p:cNvSpPr/>
              <p:nvPr/>
            </p:nvSpPr>
            <p:spPr>
              <a:xfrm rot="2769754">
                <a:off x="6025875" y="4246580"/>
                <a:ext cx="1656654" cy="450948"/>
              </a:xfrm>
              <a:prstGeom prst="flowChartTerminator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horz" lIns="0" tIns="0" rIns="0" bIns="0" rtlCol="0" anchor="ctr"/>
              <a:lstStyle/>
              <a:p>
                <a:pPr algn="ctr" defTabSz="685800">
                  <a:buClr>
                    <a:srgbClr val="000000"/>
                  </a:buClr>
                  <a:defRPr/>
                </a:pPr>
                <a:r>
                  <a:rPr lang="fr-FR" sz="750" kern="0">
                    <a:solidFill>
                      <a:srgbClr val="001A70"/>
                    </a:solidFill>
                    <a:latin typeface="Arial"/>
                    <a:sym typeface="Arial"/>
                  </a:rPr>
                  <a:t>Condenseur</a:t>
                </a:r>
              </a:p>
            </p:txBody>
          </p:sp>
          <p:sp>
            <p:nvSpPr>
              <p:cNvPr id="97" name="ZoneTexte 96"/>
              <p:cNvSpPr txBox="1"/>
              <p:nvPr/>
            </p:nvSpPr>
            <p:spPr>
              <a:xfrm>
                <a:off x="6628683" y="3620079"/>
                <a:ext cx="877982" cy="309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685800">
                  <a:buClr>
                    <a:srgbClr val="000000"/>
                  </a:buClr>
                  <a:defRPr/>
                </a:pPr>
                <a:r>
                  <a:rPr lang="fr-FR" sz="788" kern="0">
                    <a:solidFill>
                      <a:srgbClr val="001A70"/>
                    </a:solidFill>
                    <a:latin typeface="Arial"/>
                    <a:cs typeface="Arial"/>
                    <a:sym typeface="Arial"/>
                  </a:rPr>
                  <a:t>Eau 20°C</a:t>
                </a:r>
              </a:p>
            </p:txBody>
          </p:sp>
          <p:sp>
            <p:nvSpPr>
              <p:cNvPr id="98" name="ZoneTexte 97"/>
              <p:cNvSpPr txBox="1"/>
              <p:nvPr/>
            </p:nvSpPr>
            <p:spPr>
              <a:xfrm>
                <a:off x="6846451" y="5149766"/>
                <a:ext cx="582442" cy="485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 defTabSz="685800">
                  <a:buClr>
                    <a:srgbClr val="000000"/>
                  </a:buClr>
                  <a:defRPr/>
                </a:pPr>
                <a:r>
                  <a:rPr lang="fr-FR" sz="788" kern="0">
                    <a:solidFill>
                      <a:srgbClr val="001A70"/>
                    </a:solidFill>
                    <a:latin typeface="Arial"/>
                    <a:cs typeface="Arial"/>
                    <a:sym typeface="Arial"/>
                  </a:rPr>
                  <a:t>Eau </a:t>
                </a:r>
              </a:p>
              <a:p>
                <a:pPr algn="r" defTabSz="685800">
                  <a:buClr>
                    <a:srgbClr val="000000"/>
                  </a:buClr>
                  <a:defRPr/>
                </a:pPr>
                <a:r>
                  <a:rPr lang="fr-FR" sz="788" kern="0">
                    <a:solidFill>
                      <a:srgbClr val="001A70"/>
                    </a:solidFill>
                    <a:latin typeface="Arial"/>
                    <a:cs typeface="Arial"/>
                    <a:sym typeface="Arial"/>
                  </a:rPr>
                  <a:t>30°C</a:t>
                </a:r>
              </a:p>
            </p:txBody>
          </p:sp>
          <p:cxnSp>
            <p:nvCxnSpPr>
              <p:cNvPr id="99" name="Connecteur en angle 98"/>
              <p:cNvCxnSpPr>
                <a:stCxn id="92" idx="3"/>
                <a:endCxn id="44" idx="0"/>
              </p:cNvCxnSpPr>
              <p:nvPr/>
            </p:nvCxnSpPr>
            <p:spPr>
              <a:xfrm rot="16200000" flipH="1">
                <a:off x="7140841" y="5356604"/>
                <a:ext cx="574926" cy="783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1" name="Groupe 50"/>
              <p:cNvGrpSpPr/>
              <p:nvPr/>
            </p:nvGrpSpPr>
            <p:grpSpPr>
              <a:xfrm>
                <a:off x="7017735" y="5644459"/>
                <a:ext cx="821922" cy="842770"/>
                <a:chOff x="6852863" y="5133561"/>
                <a:chExt cx="1530849" cy="1608239"/>
              </a:xfrm>
            </p:grpSpPr>
            <p:sp>
              <p:nvSpPr>
                <p:cNvPr id="44" name="Trapèze 43"/>
                <p:cNvSpPr/>
                <p:nvPr/>
              </p:nvSpPr>
              <p:spPr>
                <a:xfrm>
                  <a:off x="6852863" y="5133561"/>
                  <a:ext cx="1530849" cy="1308336"/>
                </a:xfrm>
                <a:prstGeom prst="trapezoid">
                  <a:avLst/>
                </a:prstGeom>
                <a:no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 defTabSz="685800">
                    <a:buClr>
                      <a:srgbClr val="000000"/>
                    </a:buClr>
                    <a:defRPr/>
                  </a:pPr>
                  <a:r>
                    <a:rPr lang="fr-FR" sz="1050" kern="0">
                      <a:solidFill>
                        <a:srgbClr val="001A70"/>
                      </a:solidFill>
                      <a:latin typeface="Arial"/>
                      <a:sym typeface="Arial"/>
                    </a:rPr>
                    <a:t>TAR</a:t>
                  </a:r>
                </a:p>
              </p:txBody>
            </p:sp>
            <p:sp>
              <p:nvSpPr>
                <p:cNvPr id="45" name="Organigramme : Jonction de sommaire 44"/>
                <p:cNvSpPr/>
                <p:nvPr/>
              </p:nvSpPr>
              <p:spPr>
                <a:xfrm>
                  <a:off x="6852863" y="6104803"/>
                  <a:ext cx="1530849" cy="636997"/>
                </a:xfrm>
                <a:prstGeom prst="flowChartSummingJunction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buClr>
                      <a:srgbClr val="000000"/>
                    </a:buClr>
                    <a:defRPr/>
                  </a:pPr>
                  <a:endParaRPr lang="fr-FR" sz="1050" kern="0">
                    <a:solidFill>
                      <a:srgbClr val="FFFFFF"/>
                    </a:solidFill>
                    <a:latin typeface="Arial"/>
                    <a:sym typeface="Arial"/>
                  </a:endParaRPr>
                </a:p>
              </p:txBody>
            </p:sp>
          </p:grpSp>
          <p:cxnSp>
            <p:nvCxnSpPr>
              <p:cNvPr id="110" name="Connecteur en angle 109"/>
              <p:cNvCxnSpPr>
                <a:stCxn id="45" idx="6"/>
                <a:endCxn id="92" idx="1"/>
              </p:cNvCxnSpPr>
              <p:nvPr/>
            </p:nvCxnSpPr>
            <p:spPr>
              <a:xfrm flipH="1" flipV="1">
                <a:off x="6280491" y="3874575"/>
                <a:ext cx="1559166" cy="2445751"/>
              </a:xfrm>
              <a:prstGeom prst="bentConnector4">
                <a:avLst>
                  <a:gd name="adj1" fmla="val -14662"/>
                  <a:gd name="adj2" fmla="val 108840"/>
                </a:avLst>
              </a:prstGeom>
              <a:ln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9" name="Organigramme : Terminateur 118"/>
            <p:cNvSpPr/>
            <p:nvPr/>
          </p:nvSpPr>
          <p:spPr>
            <a:xfrm rot="5400000">
              <a:off x="4025340" y="5418985"/>
              <a:ext cx="1656654" cy="450948"/>
            </a:xfrm>
            <a:prstGeom prst="flowChartTerminator">
              <a:avLst/>
            </a:prstGeom>
            <a:solidFill>
              <a:schemeClr val="bg1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fr-FR" sz="750" kern="0">
                  <a:solidFill>
                    <a:srgbClr val="FF861D">
                      <a:lumMod val="50000"/>
                    </a:srgbClr>
                  </a:solidFill>
                  <a:latin typeface="Arial"/>
                  <a:sym typeface="Arial"/>
                </a:rPr>
                <a:t>Colonne stripping</a:t>
              </a:r>
            </a:p>
          </p:txBody>
        </p:sp>
        <p:sp>
          <p:nvSpPr>
            <p:cNvPr id="127" name="Organigramme : Terminateur 126"/>
            <p:cNvSpPr/>
            <p:nvPr/>
          </p:nvSpPr>
          <p:spPr>
            <a:xfrm rot="5400000">
              <a:off x="2996468" y="5433428"/>
              <a:ext cx="1656654" cy="450948"/>
            </a:xfrm>
            <a:prstGeom prst="flowChartTerminator">
              <a:avLst/>
            </a:prstGeom>
            <a:solidFill>
              <a:schemeClr val="bg1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0" tIns="0" rIns="0" bIns="0" rtlCol="0" anchor="ctr"/>
            <a:lstStyle/>
            <a:p>
              <a:pPr algn="ctr" defTabSz="685800">
                <a:buClr>
                  <a:srgbClr val="000000"/>
                </a:buClr>
                <a:defRPr/>
              </a:pPr>
              <a:r>
                <a:rPr lang="fr-FR" sz="750" kern="0">
                  <a:solidFill>
                    <a:srgbClr val="FF861D">
                      <a:lumMod val="50000"/>
                    </a:srgbClr>
                  </a:solidFill>
                  <a:latin typeface="Arial"/>
                  <a:sym typeface="Arial"/>
                </a:rPr>
                <a:t>Distillation</a:t>
              </a:r>
            </a:p>
          </p:txBody>
        </p:sp>
        <p:sp>
          <p:nvSpPr>
            <p:cNvPr id="131" name="ZoneTexte 130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1361401" y="6571547"/>
              <a:ext cx="743852" cy="33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FF0000"/>
                  </a:solidFill>
                  <a:latin typeface="Calibri" panose="020F0502020204030204"/>
                  <a:cs typeface="Arial"/>
                  <a:sym typeface="Arial"/>
                </a:rPr>
                <a:t>Vapeur</a:t>
              </a:r>
            </a:p>
          </p:txBody>
        </p:sp>
        <p:cxnSp>
          <p:nvCxnSpPr>
            <p:cNvPr id="132" name="Connecteur droit avec flèche 131"/>
            <p:cNvCxnSpPr/>
            <p:nvPr/>
          </p:nvCxnSpPr>
          <p:spPr>
            <a:xfrm flipH="1" flipV="1">
              <a:off x="1719499" y="6384489"/>
              <a:ext cx="469" cy="224091"/>
            </a:xfrm>
            <a:prstGeom prst="straightConnector1">
              <a:avLst/>
            </a:prstGeom>
            <a:ln w="254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ZoneTexte 134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3471675" y="6608474"/>
              <a:ext cx="743852" cy="33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FF0000"/>
                  </a:solidFill>
                  <a:latin typeface="Calibri" panose="020F0502020204030204"/>
                  <a:cs typeface="Arial"/>
                  <a:sym typeface="Arial"/>
                </a:rPr>
                <a:t>Vapeur</a:t>
              </a:r>
            </a:p>
          </p:txBody>
        </p:sp>
        <p:cxnSp>
          <p:nvCxnSpPr>
            <p:cNvPr id="137" name="Connecteur droit avec flèche 136"/>
            <p:cNvCxnSpPr/>
            <p:nvPr/>
          </p:nvCxnSpPr>
          <p:spPr>
            <a:xfrm flipH="1" flipV="1">
              <a:off x="3829772" y="6472786"/>
              <a:ext cx="469" cy="224091"/>
            </a:xfrm>
            <a:prstGeom prst="straightConnector1">
              <a:avLst/>
            </a:prstGeom>
            <a:ln w="254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" name="ZoneTexte 137">
              <a:extLst>
                <a:ext uri="{FF2B5EF4-FFF2-40B4-BE49-F238E27FC236}">
                  <a16:creationId xmlns:a16="http://schemas.microsoft.com/office/drawing/2014/main" id="{2A9EF6B5-0C06-F0D5-CB2D-F5A43CEF8695}"/>
                </a:ext>
              </a:extLst>
            </p:cNvPr>
            <p:cNvSpPr txBox="1"/>
            <p:nvPr/>
          </p:nvSpPr>
          <p:spPr>
            <a:xfrm>
              <a:off x="4483024" y="6598199"/>
              <a:ext cx="743852" cy="3347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900">
                  <a:solidFill>
                    <a:srgbClr val="FF0000"/>
                  </a:solidFill>
                  <a:latin typeface="Calibri" panose="020F0502020204030204"/>
                  <a:cs typeface="Arial"/>
                  <a:sym typeface="Arial"/>
                </a:rPr>
                <a:t>Vapeur</a:t>
              </a:r>
            </a:p>
          </p:txBody>
        </p:sp>
        <p:cxnSp>
          <p:nvCxnSpPr>
            <p:cNvPr id="139" name="Connecteur droit avec flèche 138"/>
            <p:cNvCxnSpPr/>
            <p:nvPr/>
          </p:nvCxnSpPr>
          <p:spPr>
            <a:xfrm flipH="1" flipV="1">
              <a:off x="4841122" y="6472786"/>
              <a:ext cx="469" cy="224091"/>
            </a:xfrm>
            <a:prstGeom prst="straightConnector1">
              <a:avLst/>
            </a:prstGeom>
            <a:ln w="2540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0" name="Groupe 149"/>
            <p:cNvGrpSpPr/>
            <p:nvPr/>
          </p:nvGrpSpPr>
          <p:grpSpPr>
            <a:xfrm>
              <a:off x="132908" y="2011420"/>
              <a:ext cx="5607603" cy="2347464"/>
              <a:chOff x="132908" y="2011420"/>
              <a:chExt cx="5607603" cy="2347464"/>
            </a:xfrm>
          </p:grpSpPr>
          <p:cxnSp>
            <p:nvCxnSpPr>
              <p:cNvPr id="58" name="Connecteur droit avec flèche 57"/>
              <p:cNvCxnSpPr>
                <a:stCxn id="83" idx="1"/>
                <a:endCxn id="100" idx="4"/>
              </p:cNvCxnSpPr>
              <p:nvPr/>
            </p:nvCxnSpPr>
            <p:spPr>
              <a:xfrm flipV="1">
                <a:off x="1311242" y="3260328"/>
                <a:ext cx="4618" cy="402242"/>
              </a:xfrm>
              <a:prstGeom prst="straightConnector1">
                <a:avLst/>
              </a:prstGeom>
              <a:ln w="28575">
                <a:solidFill>
                  <a:schemeClr val="accent6"/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9" name="Groupe 148"/>
              <p:cNvGrpSpPr/>
              <p:nvPr/>
            </p:nvGrpSpPr>
            <p:grpSpPr>
              <a:xfrm>
                <a:off x="132908" y="2011420"/>
                <a:ext cx="5607603" cy="2347464"/>
                <a:chOff x="132908" y="2011420"/>
                <a:chExt cx="5607603" cy="2347464"/>
              </a:xfrm>
            </p:grpSpPr>
            <p:grpSp>
              <p:nvGrpSpPr>
                <p:cNvPr id="81" name="Groupe 80"/>
                <p:cNvGrpSpPr/>
                <p:nvPr/>
              </p:nvGrpSpPr>
              <p:grpSpPr>
                <a:xfrm>
                  <a:off x="920146" y="3554653"/>
                  <a:ext cx="782192" cy="804231"/>
                  <a:chOff x="5912214" y="4755708"/>
                  <a:chExt cx="782192" cy="804231"/>
                </a:xfrm>
              </p:grpSpPr>
              <p:sp>
                <p:nvSpPr>
                  <p:cNvPr id="83" name="Organigramme : Terminateur 82">
                    <a:extLst>
                      <a:ext uri="{FF2B5EF4-FFF2-40B4-BE49-F238E27FC236}">
                        <a16:creationId xmlns:a16="http://schemas.microsoft.com/office/drawing/2014/main" id="{5F8501B6-7F21-6052-119B-5E4C7EB8D11B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955152" y="4820686"/>
                    <a:ext cx="696315" cy="782192"/>
                  </a:xfrm>
                  <a:prstGeom prst="flowChartTerminator">
                    <a:avLst/>
                  </a:prstGeom>
                  <a:solidFill>
                    <a:srgbClr val="5B9BD5"/>
                  </a:solidFill>
                  <a:ln w="12700" cap="flat" cmpd="sng" algn="ctr">
                    <a:solidFill>
                      <a:srgbClr val="5B9BD5">
                        <a:shade val="50000"/>
                      </a:srgbClr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  <p:cxnSp>
                <p:nvCxnSpPr>
                  <p:cNvPr id="84" name="Connecteur droit 83">
                    <a:extLst>
                      <a:ext uri="{FF2B5EF4-FFF2-40B4-BE49-F238E27FC236}">
                        <a16:creationId xmlns:a16="http://schemas.microsoft.com/office/drawing/2014/main" id="{C6382691-DAF0-B605-D02C-5E5269214B4E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6103849" y="4755708"/>
                    <a:ext cx="0" cy="215835"/>
                  </a:xfrm>
                  <a:prstGeom prst="line">
                    <a:avLst/>
                  </a:prstGeom>
                  <a:noFill/>
                  <a:ln w="6350" cap="flat" cmpd="sng" algn="ctr">
                    <a:solidFill>
                      <a:srgbClr val="ED7D31"/>
                    </a:solidFill>
                    <a:prstDash val="dash"/>
                    <a:miter lim="800000"/>
                  </a:ln>
                  <a:effectLst/>
                </p:spPr>
              </p:cxnSp>
              <p:sp>
                <p:nvSpPr>
                  <p:cNvPr id="94" name="ZoneTexte 93">
                    <a:extLst>
                      <a:ext uri="{FF2B5EF4-FFF2-40B4-BE49-F238E27FC236}">
                        <a16:creationId xmlns:a16="http://schemas.microsoft.com/office/drawing/2014/main" id="{9D24DD2C-0747-A8B7-0AA3-26F8DC63AD9E}"/>
                      </a:ext>
                    </a:extLst>
                  </p:cNvPr>
                  <p:cNvSpPr txBox="1"/>
                  <p:nvPr/>
                </p:nvSpPr>
                <p:spPr>
                  <a:xfrm>
                    <a:off x="5963214" y="4953737"/>
                    <a:ext cx="714298" cy="53559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ctr" defTabSz="685800">
                      <a:defRPr/>
                    </a:pPr>
                    <a:r>
                      <a:rPr lang="fr-FR" sz="900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rPr>
                      <a:t>Ballon </a:t>
                    </a:r>
                  </a:p>
                  <a:p>
                    <a:pPr algn="ctr" defTabSz="685800">
                      <a:defRPr/>
                    </a:pPr>
                    <a:r>
                      <a:rPr lang="fr-FR" sz="900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rPr>
                      <a:t>flash</a:t>
                    </a:r>
                  </a:p>
                </p:txBody>
              </p:sp>
            </p:grpSp>
            <p:grpSp>
              <p:nvGrpSpPr>
                <p:cNvPr id="115" name="Groupe 114"/>
                <p:cNvGrpSpPr/>
                <p:nvPr/>
              </p:nvGrpSpPr>
              <p:grpSpPr>
                <a:xfrm>
                  <a:off x="1702338" y="2318945"/>
                  <a:ext cx="3581194" cy="1691783"/>
                  <a:chOff x="2014939" y="2335544"/>
                  <a:chExt cx="3581194" cy="1691783"/>
                </a:xfrm>
              </p:grpSpPr>
              <p:grpSp>
                <p:nvGrpSpPr>
                  <p:cNvPr id="72" name="Groupe 71"/>
                  <p:cNvGrpSpPr/>
                  <p:nvPr/>
                </p:nvGrpSpPr>
                <p:grpSpPr>
                  <a:xfrm>
                    <a:off x="3267982" y="2384246"/>
                    <a:ext cx="1621626" cy="1098792"/>
                    <a:chOff x="3112608" y="4004387"/>
                    <a:chExt cx="1621626" cy="1098792"/>
                  </a:xfrm>
                </p:grpSpPr>
                <p:sp>
                  <p:nvSpPr>
                    <p:cNvPr id="22" name="Forme libre 52">
                      <a:extLst>
                        <a:ext uri="{FF2B5EF4-FFF2-40B4-BE49-F238E27FC236}">
                          <a16:creationId xmlns:a16="http://schemas.microsoft.com/office/drawing/2014/main" id="{475CBB42-EB74-07F5-E004-9E1D58B80276}"/>
                        </a:ext>
                      </a:extLst>
                    </p:cNvPr>
                    <p:cNvSpPr/>
                    <p:nvPr/>
                  </p:nvSpPr>
                  <p:spPr>
                    <a:xfrm rot="10800000" flipH="1">
                      <a:off x="4537710" y="4304656"/>
                      <a:ext cx="196524" cy="409617"/>
                    </a:xfrm>
                    <a:custGeom>
                      <a:avLst/>
                      <a:gdLst>
                        <a:gd name="connsiteX0" fmla="*/ 241300 w 304800"/>
                        <a:gd name="connsiteY0" fmla="*/ 0 h 1096433"/>
                        <a:gd name="connsiteX1" fmla="*/ 0 w 304800"/>
                        <a:gd name="connsiteY1" fmla="*/ 203200 h 1096433"/>
                        <a:gd name="connsiteX2" fmla="*/ 241300 w 304800"/>
                        <a:gd name="connsiteY2" fmla="*/ 381000 h 1096433"/>
                        <a:gd name="connsiteX3" fmla="*/ 16933 w 304800"/>
                        <a:gd name="connsiteY3" fmla="*/ 571500 h 1096433"/>
                        <a:gd name="connsiteX4" fmla="*/ 249767 w 304800"/>
                        <a:gd name="connsiteY4" fmla="*/ 753533 h 1096433"/>
                        <a:gd name="connsiteX5" fmla="*/ 38100 w 304800"/>
                        <a:gd name="connsiteY5" fmla="*/ 918633 h 1096433"/>
                        <a:gd name="connsiteX6" fmla="*/ 266700 w 304800"/>
                        <a:gd name="connsiteY6" fmla="*/ 1075267 h 1096433"/>
                        <a:gd name="connsiteX7" fmla="*/ 292100 w 304800"/>
                        <a:gd name="connsiteY7" fmla="*/ 1087967 h 1096433"/>
                        <a:gd name="connsiteX8" fmla="*/ 304800 w 304800"/>
                        <a:gd name="connsiteY8" fmla="*/ 1096433 h 10964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04800" h="1096433">
                          <a:moveTo>
                            <a:pt x="241300" y="0"/>
                          </a:moveTo>
                          <a:lnTo>
                            <a:pt x="0" y="203200"/>
                          </a:lnTo>
                          <a:lnTo>
                            <a:pt x="241300" y="381000"/>
                          </a:lnTo>
                          <a:lnTo>
                            <a:pt x="16933" y="571500"/>
                          </a:lnTo>
                          <a:lnTo>
                            <a:pt x="249767" y="753533"/>
                          </a:lnTo>
                          <a:lnTo>
                            <a:pt x="38100" y="918633"/>
                          </a:lnTo>
                          <a:lnTo>
                            <a:pt x="266700" y="1075267"/>
                          </a:lnTo>
                          <a:lnTo>
                            <a:pt x="292100" y="1087967"/>
                          </a:lnTo>
                          <a:lnTo>
                            <a:pt x="304800" y="1096433"/>
                          </a:lnTo>
                        </a:path>
                      </a:pathLst>
                    </a:custGeom>
                    <a:noFill/>
                    <a:ln w="28575" cap="flat" cmpd="sng" algn="ctr">
                      <a:solidFill>
                        <a:sysClr val="window" lastClr="FFFFFF">
                          <a:lumMod val="50000"/>
                        </a:sysClr>
                      </a:solidFill>
                      <a:prstDash val="sysDash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fr-FR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23" name="Forme libre 53">
                      <a:extLst>
                        <a:ext uri="{FF2B5EF4-FFF2-40B4-BE49-F238E27FC236}">
                          <a16:creationId xmlns:a16="http://schemas.microsoft.com/office/drawing/2014/main" id="{516FD765-451D-D28A-1555-EE076E132B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28640" y="4095152"/>
                      <a:ext cx="1411611" cy="837756"/>
                    </a:xfrm>
                    <a:custGeom>
                      <a:avLst/>
                      <a:gdLst>
                        <a:gd name="connsiteX0" fmla="*/ 0 w 969433"/>
                        <a:gd name="connsiteY0" fmla="*/ 0 h 596900"/>
                        <a:gd name="connsiteX1" fmla="*/ 4233 w 969433"/>
                        <a:gd name="connsiteY1" fmla="*/ 156633 h 596900"/>
                        <a:gd name="connsiteX2" fmla="*/ 80433 w 969433"/>
                        <a:gd name="connsiteY2" fmla="*/ 186266 h 596900"/>
                        <a:gd name="connsiteX3" fmla="*/ 0 w 969433"/>
                        <a:gd name="connsiteY3" fmla="*/ 245533 h 596900"/>
                        <a:gd name="connsiteX4" fmla="*/ 88900 w 969433"/>
                        <a:gd name="connsiteY4" fmla="*/ 292100 h 596900"/>
                        <a:gd name="connsiteX5" fmla="*/ 4233 w 969433"/>
                        <a:gd name="connsiteY5" fmla="*/ 351366 h 596900"/>
                        <a:gd name="connsiteX6" fmla="*/ 105833 w 969433"/>
                        <a:gd name="connsiteY6" fmla="*/ 397933 h 596900"/>
                        <a:gd name="connsiteX7" fmla="*/ 0 w 969433"/>
                        <a:gd name="connsiteY7" fmla="*/ 461433 h 596900"/>
                        <a:gd name="connsiteX8" fmla="*/ 8466 w 969433"/>
                        <a:gd name="connsiteY8" fmla="*/ 592666 h 596900"/>
                        <a:gd name="connsiteX9" fmla="*/ 965200 w 969433"/>
                        <a:gd name="connsiteY9" fmla="*/ 596900 h 596900"/>
                        <a:gd name="connsiteX10" fmla="*/ 952500 w 969433"/>
                        <a:gd name="connsiteY10" fmla="*/ 452966 h 596900"/>
                        <a:gd name="connsiteX11" fmla="*/ 855133 w 969433"/>
                        <a:gd name="connsiteY11" fmla="*/ 406400 h 596900"/>
                        <a:gd name="connsiteX12" fmla="*/ 969433 w 969433"/>
                        <a:gd name="connsiteY12" fmla="*/ 334433 h 596900"/>
                        <a:gd name="connsiteX13" fmla="*/ 846666 w 969433"/>
                        <a:gd name="connsiteY13" fmla="*/ 296333 h 596900"/>
                        <a:gd name="connsiteX14" fmla="*/ 935566 w 969433"/>
                        <a:gd name="connsiteY14" fmla="*/ 266700 h 596900"/>
                        <a:gd name="connsiteX15" fmla="*/ 825500 w 969433"/>
                        <a:gd name="connsiteY15" fmla="*/ 211666 h 596900"/>
                        <a:gd name="connsiteX16" fmla="*/ 952500 w 969433"/>
                        <a:gd name="connsiteY16" fmla="*/ 165100 h 596900"/>
                        <a:gd name="connsiteX17" fmla="*/ 889000 w 969433"/>
                        <a:gd name="connsiteY17" fmla="*/ 135466 h 596900"/>
                        <a:gd name="connsiteX18" fmla="*/ 876300 w 969433"/>
                        <a:gd name="connsiteY18" fmla="*/ 21166 h 596900"/>
                        <a:gd name="connsiteX19" fmla="*/ 0 w 969433"/>
                        <a:gd name="connsiteY19" fmla="*/ 0 h 596900"/>
                        <a:gd name="connsiteX0" fmla="*/ 0 w 969433"/>
                        <a:gd name="connsiteY0" fmla="*/ 0 h 596900"/>
                        <a:gd name="connsiteX1" fmla="*/ 4233 w 969433"/>
                        <a:gd name="connsiteY1" fmla="*/ 156633 h 596900"/>
                        <a:gd name="connsiteX2" fmla="*/ 80433 w 969433"/>
                        <a:gd name="connsiteY2" fmla="*/ 186266 h 596900"/>
                        <a:gd name="connsiteX3" fmla="*/ 0 w 969433"/>
                        <a:gd name="connsiteY3" fmla="*/ 245533 h 596900"/>
                        <a:gd name="connsiteX4" fmla="*/ 88900 w 969433"/>
                        <a:gd name="connsiteY4" fmla="*/ 292100 h 596900"/>
                        <a:gd name="connsiteX5" fmla="*/ 4233 w 969433"/>
                        <a:gd name="connsiteY5" fmla="*/ 351366 h 596900"/>
                        <a:gd name="connsiteX6" fmla="*/ 105833 w 969433"/>
                        <a:gd name="connsiteY6" fmla="*/ 397933 h 596900"/>
                        <a:gd name="connsiteX7" fmla="*/ 0 w 969433"/>
                        <a:gd name="connsiteY7" fmla="*/ 461433 h 596900"/>
                        <a:gd name="connsiteX8" fmla="*/ 8466 w 969433"/>
                        <a:gd name="connsiteY8" fmla="*/ 592666 h 596900"/>
                        <a:gd name="connsiteX9" fmla="*/ 965200 w 969433"/>
                        <a:gd name="connsiteY9" fmla="*/ 596900 h 596900"/>
                        <a:gd name="connsiteX10" fmla="*/ 952500 w 969433"/>
                        <a:gd name="connsiteY10" fmla="*/ 452966 h 596900"/>
                        <a:gd name="connsiteX11" fmla="*/ 855133 w 969433"/>
                        <a:gd name="connsiteY11" fmla="*/ 406400 h 596900"/>
                        <a:gd name="connsiteX12" fmla="*/ 969433 w 969433"/>
                        <a:gd name="connsiteY12" fmla="*/ 334433 h 596900"/>
                        <a:gd name="connsiteX13" fmla="*/ 846666 w 969433"/>
                        <a:gd name="connsiteY13" fmla="*/ 296333 h 596900"/>
                        <a:gd name="connsiteX14" fmla="*/ 935566 w 969433"/>
                        <a:gd name="connsiteY14" fmla="*/ 266700 h 596900"/>
                        <a:gd name="connsiteX15" fmla="*/ 825500 w 969433"/>
                        <a:gd name="connsiteY15" fmla="*/ 211666 h 596900"/>
                        <a:gd name="connsiteX16" fmla="*/ 952500 w 969433"/>
                        <a:gd name="connsiteY16" fmla="*/ 165100 h 596900"/>
                        <a:gd name="connsiteX17" fmla="*/ 889000 w 969433"/>
                        <a:gd name="connsiteY17" fmla="*/ 135466 h 596900"/>
                        <a:gd name="connsiteX18" fmla="*/ 910167 w 969433"/>
                        <a:gd name="connsiteY18" fmla="*/ 4233 h 596900"/>
                        <a:gd name="connsiteX19" fmla="*/ 0 w 969433"/>
                        <a:gd name="connsiteY19" fmla="*/ 0 h 596900"/>
                        <a:gd name="connsiteX0" fmla="*/ 0 w 986366"/>
                        <a:gd name="connsiteY0" fmla="*/ 0 h 596900"/>
                        <a:gd name="connsiteX1" fmla="*/ 4233 w 986366"/>
                        <a:gd name="connsiteY1" fmla="*/ 156633 h 596900"/>
                        <a:gd name="connsiteX2" fmla="*/ 80433 w 986366"/>
                        <a:gd name="connsiteY2" fmla="*/ 186266 h 596900"/>
                        <a:gd name="connsiteX3" fmla="*/ 0 w 986366"/>
                        <a:gd name="connsiteY3" fmla="*/ 245533 h 596900"/>
                        <a:gd name="connsiteX4" fmla="*/ 88900 w 986366"/>
                        <a:gd name="connsiteY4" fmla="*/ 292100 h 596900"/>
                        <a:gd name="connsiteX5" fmla="*/ 4233 w 986366"/>
                        <a:gd name="connsiteY5" fmla="*/ 351366 h 596900"/>
                        <a:gd name="connsiteX6" fmla="*/ 105833 w 986366"/>
                        <a:gd name="connsiteY6" fmla="*/ 397933 h 596900"/>
                        <a:gd name="connsiteX7" fmla="*/ 0 w 986366"/>
                        <a:gd name="connsiteY7" fmla="*/ 461433 h 596900"/>
                        <a:gd name="connsiteX8" fmla="*/ 8466 w 986366"/>
                        <a:gd name="connsiteY8" fmla="*/ 592666 h 596900"/>
                        <a:gd name="connsiteX9" fmla="*/ 965200 w 986366"/>
                        <a:gd name="connsiteY9" fmla="*/ 596900 h 596900"/>
                        <a:gd name="connsiteX10" fmla="*/ 952500 w 986366"/>
                        <a:gd name="connsiteY10" fmla="*/ 452966 h 596900"/>
                        <a:gd name="connsiteX11" fmla="*/ 855133 w 986366"/>
                        <a:gd name="connsiteY11" fmla="*/ 406400 h 596900"/>
                        <a:gd name="connsiteX12" fmla="*/ 969433 w 986366"/>
                        <a:gd name="connsiteY12" fmla="*/ 334433 h 596900"/>
                        <a:gd name="connsiteX13" fmla="*/ 846666 w 986366"/>
                        <a:gd name="connsiteY13" fmla="*/ 296333 h 596900"/>
                        <a:gd name="connsiteX14" fmla="*/ 986366 w 986366"/>
                        <a:gd name="connsiteY14" fmla="*/ 241300 h 596900"/>
                        <a:gd name="connsiteX15" fmla="*/ 825500 w 986366"/>
                        <a:gd name="connsiteY15" fmla="*/ 211666 h 596900"/>
                        <a:gd name="connsiteX16" fmla="*/ 952500 w 986366"/>
                        <a:gd name="connsiteY16" fmla="*/ 165100 h 596900"/>
                        <a:gd name="connsiteX17" fmla="*/ 889000 w 986366"/>
                        <a:gd name="connsiteY17" fmla="*/ 135466 h 596900"/>
                        <a:gd name="connsiteX18" fmla="*/ 910167 w 986366"/>
                        <a:gd name="connsiteY18" fmla="*/ 4233 h 596900"/>
                        <a:gd name="connsiteX19" fmla="*/ 0 w 986366"/>
                        <a:gd name="connsiteY19" fmla="*/ 0 h 596900"/>
                        <a:gd name="connsiteX0" fmla="*/ 0 w 986366"/>
                        <a:gd name="connsiteY0" fmla="*/ 0 h 596900"/>
                        <a:gd name="connsiteX1" fmla="*/ 4233 w 986366"/>
                        <a:gd name="connsiteY1" fmla="*/ 156633 h 596900"/>
                        <a:gd name="connsiteX2" fmla="*/ 80433 w 986366"/>
                        <a:gd name="connsiteY2" fmla="*/ 186266 h 596900"/>
                        <a:gd name="connsiteX3" fmla="*/ 0 w 986366"/>
                        <a:gd name="connsiteY3" fmla="*/ 245533 h 596900"/>
                        <a:gd name="connsiteX4" fmla="*/ 88900 w 986366"/>
                        <a:gd name="connsiteY4" fmla="*/ 292100 h 596900"/>
                        <a:gd name="connsiteX5" fmla="*/ 4233 w 986366"/>
                        <a:gd name="connsiteY5" fmla="*/ 351366 h 596900"/>
                        <a:gd name="connsiteX6" fmla="*/ 105833 w 986366"/>
                        <a:gd name="connsiteY6" fmla="*/ 397933 h 596900"/>
                        <a:gd name="connsiteX7" fmla="*/ 0 w 986366"/>
                        <a:gd name="connsiteY7" fmla="*/ 461433 h 596900"/>
                        <a:gd name="connsiteX8" fmla="*/ 8466 w 986366"/>
                        <a:gd name="connsiteY8" fmla="*/ 592666 h 596900"/>
                        <a:gd name="connsiteX9" fmla="*/ 965200 w 986366"/>
                        <a:gd name="connsiteY9" fmla="*/ 596900 h 596900"/>
                        <a:gd name="connsiteX10" fmla="*/ 952500 w 986366"/>
                        <a:gd name="connsiteY10" fmla="*/ 452966 h 596900"/>
                        <a:gd name="connsiteX11" fmla="*/ 855133 w 986366"/>
                        <a:gd name="connsiteY11" fmla="*/ 406400 h 596900"/>
                        <a:gd name="connsiteX12" fmla="*/ 969433 w 986366"/>
                        <a:gd name="connsiteY12" fmla="*/ 334433 h 596900"/>
                        <a:gd name="connsiteX13" fmla="*/ 846666 w 986366"/>
                        <a:gd name="connsiteY13" fmla="*/ 296333 h 596900"/>
                        <a:gd name="connsiteX14" fmla="*/ 986366 w 986366"/>
                        <a:gd name="connsiteY14" fmla="*/ 241300 h 596900"/>
                        <a:gd name="connsiteX15" fmla="*/ 825500 w 986366"/>
                        <a:gd name="connsiteY15" fmla="*/ 211666 h 596900"/>
                        <a:gd name="connsiteX16" fmla="*/ 952500 w 986366"/>
                        <a:gd name="connsiteY16" fmla="*/ 165100 h 596900"/>
                        <a:gd name="connsiteX17" fmla="*/ 910167 w 986366"/>
                        <a:gd name="connsiteY17" fmla="*/ 126999 h 596900"/>
                        <a:gd name="connsiteX18" fmla="*/ 910167 w 986366"/>
                        <a:gd name="connsiteY18" fmla="*/ 4233 h 596900"/>
                        <a:gd name="connsiteX19" fmla="*/ 0 w 986366"/>
                        <a:gd name="connsiteY19" fmla="*/ 0 h 596900"/>
                        <a:gd name="connsiteX0" fmla="*/ 0 w 986366"/>
                        <a:gd name="connsiteY0" fmla="*/ 0 h 596900"/>
                        <a:gd name="connsiteX1" fmla="*/ 4233 w 986366"/>
                        <a:gd name="connsiteY1" fmla="*/ 156633 h 596900"/>
                        <a:gd name="connsiteX2" fmla="*/ 80433 w 986366"/>
                        <a:gd name="connsiteY2" fmla="*/ 186266 h 596900"/>
                        <a:gd name="connsiteX3" fmla="*/ 0 w 986366"/>
                        <a:gd name="connsiteY3" fmla="*/ 245533 h 596900"/>
                        <a:gd name="connsiteX4" fmla="*/ 88900 w 986366"/>
                        <a:gd name="connsiteY4" fmla="*/ 292100 h 596900"/>
                        <a:gd name="connsiteX5" fmla="*/ 4233 w 986366"/>
                        <a:gd name="connsiteY5" fmla="*/ 351366 h 596900"/>
                        <a:gd name="connsiteX6" fmla="*/ 105833 w 986366"/>
                        <a:gd name="connsiteY6" fmla="*/ 397933 h 596900"/>
                        <a:gd name="connsiteX7" fmla="*/ 0 w 986366"/>
                        <a:gd name="connsiteY7" fmla="*/ 461433 h 596900"/>
                        <a:gd name="connsiteX8" fmla="*/ 8466 w 986366"/>
                        <a:gd name="connsiteY8" fmla="*/ 592666 h 596900"/>
                        <a:gd name="connsiteX9" fmla="*/ 965200 w 986366"/>
                        <a:gd name="connsiteY9" fmla="*/ 596900 h 596900"/>
                        <a:gd name="connsiteX10" fmla="*/ 973667 w 986366"/>
                        <a:gd name="connsiteY10" fmla="*/ 448732 h 596900"/>
                        <a:gd name="connsiteX11" fmla="*/ 855133 w 986366"/>
                        <a:gd name="connsiteY11" fmla="*/ 406400 h 596900"/>
                        <a:gd name="connsiteX12" fmla="*/ 969433 w 986366"/>
                        <a:gd name="connsiteY12" fmla="*/ 334433 h 596900"/>
                        <a:gd name="connsiteX13" fmla="*/ 846666 w 986366"/>
                        <a:gd name="connsiteY13" fmla="*/ 296333 h 596900"/>
                        <a:gd name="connsiteX14" fmla="*/ 986366 w 986366"/>
                        <a:gd name="connsiteY14" fmla="*/ 241300 h 596900"/>
                        <a:gd name="connsiteX15" fmla="*/ 825500 w 986366"/>
                        <a:gd name="connsiteY15" fmla="*/ 211666 h 596900"/>
                        <a:gd name="connsiteX16" fmla="*/ 952500 w 986366"/>
                        <a:gd name="connsiteY16" fmla="*/ 165100 h 596900"/>
                        <a:gd name="connsiteX17" fmla="*/ 910167 w 986366"/>
                        <a:gd name="connsiteY17" fmla="*/ 126999 h 596900"/>
                        <a:gd name="connsiteX18" fmla="*/ 910167 w 986366"/>
                        <a:gd name="connsiteY18" fmla="*/ 4233 h 596900"/>
                        <a:gd name="connsiteX19" fmla="*/ 0 w 986366"/>
                        <a:gd name="connsiteY19" fmla="*/ 0 h 596900"/>
                        <a:gd name="connsiteX0" fmla="*/ 0 w 986366"/>
                        <a:gd name="connsiteY0" fmla="*/ 0 h 596900"/>
                        <a:gd name="connsiteX1" fmla="*/ 4233 w 986366"/>
                        <a:gd name="connsiteY1" fmla="*/ 156633 h 596900"/>
                        <a:gd name="connsiteX2" fmla="*/ 80433 w 986366"/>
                        <a:gd name="connsiteY2" fmla="*/ 186266 h 596900"/>
                        <a:gd name="connsiteX3" fmla="*/ 0 w 986366"/>
                        <a:gd name="connsiteY3" fmla="*/ 245533 h 596900"/>
                        <a:gd name="connsiteX4" fmla="*/ 88900 w 986366"/>
                        <a:gd name="connsiteY4" fmla="*/ 292100 h 596900"/>
                        <a:gd name="connsiteX5" fmla="*/ 4233 w 986366"/>
                        <a:gd name="connsiteY5" fmla="*/ 351366 h 596900"/>
                        <a:gd name="connsiteX6" fmla="*/ 105833 w 986366"/>
                        <a:gd name="connsiteY6" fmla="*/ 397933 h 596900"/>
                        <a:gd name="connsiteX7" fmla="*/ 0 w 986366"/>
                        <a:gd name="connsiteY7" fmla="*/ 461433 h 596900"/>
                        <a:gd name="connsiteX8" fmla="*/ 8466 w 986366"/>
                        <a:gd name="connsiteY8" fmla="*/ 592666 h 596900"/>
                        <a:gd name="connsiteX9" fmla="*/ 965200 w 986366"/>
                        <a:gd name="connsiteY9" fmla="*/ 596900 h 596900"/>
                        <a:gd name="connsiteX10" fmla="*/ 973667 w 986366"/>
                        <a:gd name="connsiteY10" fmla="*/ 448732 h 596900"/>
                        <a:gd name="connsiteX11" fmla="*/ 855133 w 986366"/>
                        <a:gd name="connsiteY11" fmla="*/ 406400 h 596900"/>
                        <a:gd name="connsiteX12" fmla="*/ 969433 w 986366"/>
                        <a:gd name="connsiteY12" fmla="*/ 334433 h 596900"/>
                        <a:gd name="connsiteX13" fmla="*/ 846666 w 986366"/>
                        <a:gd name="connsiteY13" fmla="*/ 296333 h 596900"/>
                        <a:gd name="connsiteX14" fmla="*/ 986366 w 986366"/>
                        <a:gd name="connsiteY14" fmla="*/ 241300 h 596900"/>
                        <a:gd name="connsiteX15" fmla="*/ 825500 w 986366"/>
                        <a:gd name="connsiteY15" fmla="*/ 211666 h 596900"/>
                        <a:gd name="connsiteX16" fmla="*/ 935566 w 986366"/>
                        <a:gd name="connsiteY16" fmla="*/ 126505 h 596900"/>
                        <a:gd name="connsiteX17" fmla="*/ 910167 w 986366"/>
                        <a:gd name="connsiteY17" fmla="*/ 126999 h 596900"/>
                        <a:gd name="connsiteX18" fmla="*/ 910167 w 986366"/>
                        <a:gd name="connsiteY18" fmla="*/ 4233 h 596900"/>
                        <a:gd name="connsiteX19" fmla="*/ 0 w 986366"/>
                        <a:gd name="connsiteY19" fmla="*/ 0 h 596900"/>
                        <a:gd name="connsiteX0" fmla="*/ 0 w 986366"/>
                        <a:gd name="connsiteY0" fmla="*/ 0 h 596900"/>
                        <a:gd name="connsiteX1" fmla="*/ 4233 w 986366"/>
                        <a:gd name="connsiteY1" fmla="*/ 156633 h 596900"/>
                        <a:gd name="connsiteX2" fmla="*/ 80433 w 986366"/>
                        <a:gd name="connsiteY2" fmla="*/ 186266 h 596900"/>
                        <a:gd name="connsiteX3" fmla="*/ 0 w 986366"/>
                        <a:gd name="connsiteY3" fmla="*/ 245533 h 596900"/>
                        <a:gd name="connsiteX4" fmla="*/ 88900 w 986366"/>
                        <a:gd name="connsiteY4" fmla="*/ 292100 h 596900"/>
                        <a:gd name="connsiteX5" fmla="*/ 4233 w 986366"/>
                        <a:gd name="connsiteY5" fmla="*/ 351366 h 596900"/>
                        <a:gd name="connsiteX6" fmla="*/ 105833 w 986366"/>
                        <a:gd name="connsiteY6" fmla="*/ 397933 h 596900"/>
                        <a:gd name="connsiteX7" fmla="*/ 0 w 986366"/>
                        <a:gd name="connsiteY7" fmla="*/ 461433 h 596900"/>
                        <a:gd name="connsiteX8" fmla="*/ 8466 w 986366"/>
                        <a:gd name="connsiteY8" fmla="*/ 592666 h 596900"/>
                        <a:gd name="connsiteX9" fmla="*/ 965200 w 986366"/>
                        <a:gd name="connsiteY9" fmla="*/ 596900 h 596900"/>
                        <a:gd name="connsiteX10" fmla="*/ 973667 w 986366"/>
                        <a:gd name="connsiteY10" fmla="*/ 448732 h 596900"/>
                        <a:gd name="connsiteX11" fmla="*/ 855133 w 986366"/>
                        <a:gd name="connsiteY11" fmla="*/ 406400 h 596900"/>
                        <a:gd name="connsiteX12" fmla="*/ 969433 w 986366"/>
                        <a:gd name="connsiteY12" fmla="*/ 334433 h 596900"/>
                        <a:gd name="connsiteX13" fmla="*/ 846666 w 986366"/>
                        <a:gd name="connsiteY13" fmla="*/ 296333 h 596900"/>
                        <a:gd name="connsiteX14" fmla="*/ 986366 w 986366"/>
                        <a:gd name="connsiteY14" fmla="*/ 241300 h 596900"/>
                        <a:gd name="connsiteX15" fmla="*/ 825500 w 986366"/>
                        <a:gd name="connsiteY15" fmla="*/ 211666 h 596900"/>
                        <a:gd name="connsiteX16" fmla="*/ 901699 w 986366"/>
                        <a:gd name="connsiteY16" fmla="*/ 126505 h 596900"/>
                        <a:gd name="connsiteX17" fmla="*/ 910167 w 986366"/>
                        <a:gd name="connsiteY17" fmla="*/ 126999 h 596900"/>
                        <a:gd name="connsiteX18" fmla="*/ 910167 w 986366"/>
                        <a:gd name="connsiteY18" fmla="*/ 4233 h 596900"/>
                        <a:gd name="connsiteX19" fmla="*/ 0 w 986366"/>
                        <a:gd name="connsiteY19" fmla="*/ 0 h 596900"/>
                        <a:gd name="connsiteX0" fmla="*/ 0 w 973667"/>
                        <a:gd name="connsiteY0" fmla="*/ 0 h 596900"/>
                        <a:gd name="connsiteX1" fmla="*/ 4233 w 973667"/>
                        <a:gd name="connsiteY1" fmla="*/ 156633 h 596900"/>
                        <a:gd name="connsiteX2" fmla="*/ 80433 w 973667"/>
                        <a:gd name="connsiteY2" fmla="*/ 186266 h 596900"/>
                        <a:gd name="connsiteX3" fmla="*/ 0 w 973667"/>
                        <a:gd name="connsiteY3" fmla="*/ 245533 h 596900"/>
                        <a:gd name="connsiteX4" fmla="*/ 88900 w 973667"/>
                        <a:gd name="connsiteY4" fmla="*/ 292100 h 596900"/>
                        <a:gd name="connsiteX5" fmla="*/ 4233 w 973667"/>
                        <a:gd name="connsiteY5" fmla="*/ 351366 h 596900"/>
                        <a:gd name="connsiteX6" fmla="*/ 105833 w 973667"/>
                        <a:gd name="connsiteY6" fmla="*/ 397933 h 596900"/>
                        <a:gd name="connsiteX7" fmla="*/ 0 w 973667"/>
                        <a:gd name="connsiteY7" fmla="*/ 461433 h 596900"/>
                        <a:gd name="connsiteX8" fmla="*/ 8466 w 973667"/>
                        <a:gd name="connsiteY8" fmla="*/ 592666 h 596900"/>
                        <a:gd name="connsiteX9" fmla="*/ 965200 w 973667"/>
                        <a:gd name="connsiteY9" fmla="*/ 596900 h 596900"/>
                        <a:gd name="connsiteX10" fmla="*/ 973667 w 973667"/>
                        <a:gd name="connsiteY10" fmla="*/ 448732 h 596900"/>
                        <a:gd name="connsiteX11" fmla="*/ 855133 w 973667"/>
                        <a:gd name="connsiteY11" fmla="*/ 406400 h 596900"/>
                        <a:gd name="connsiteX12" fmla="*/ 969433 w 973667"/>
                        <a:gd name="connsiteY12" fmla="*/ 334433 h 596900"/>
                        <a:gd name="connsiteX13" fmla="*/ 846666 w 973667"/>
                        <a:gd name="connsiteY13" fmla="*/ 296333 h 596900"/>
                        <a:gd name="connsiteX14" fmla="*/ 969433 w 973667"/>
                        <a:gd name="connsiteY14" fmla="*/ 232723 h 596900"/>
                        <a:gd name="connsiteX15" fmla="*/ 825500 w 973667"/>
                        <a:gd name="connsiteY15" fmla="*/ 211666 h 596900"/>
                        <a:gd name="connsiteX16" fmla="*/ 901699 w 973667"/>
                        <a:gd name="connsiteY16" fmla="*/ 126505 h 596900"/>
                        <a:gd name="connsiteX17" fmla="*/ 910167 w 973667"/>
                        <a:gd name="connsiteY17" fmla="*/ 126999 h 596900"/>
                        <a:gd name="connsiteX18" fmla="*/ 910167 w 973667"/>
                        <a:gd name="connsiteY18" fmla="*/ 4233 h 596900"/>
                        <a:gd name="connsiteX19" fmla="*/ 0 w 973667"/>
                        <a:gd name="connsiteY19" fmla="*/ 0 h 596900"/>
                        <a:gd name="connsiteX0" fmla="*/ 0 w 973667"/>
                        <a:gd name="connsiteY0" fmla="*/ 0 h 596900"/>
                        <a:gd name="connsiteX1" fmla="*/ 4233 w 973667"/>
                        <a:gd name="connsiteY1" fmla="*/ 156633 h 596900"/>
                        <a:gd name="connsiteX2" fmla="*/ 80433 w 973667"/>
                        <a:gd name="connsiteY2" fmla="*/ 186266 h 596900"/>
                        <a:gd name="connsiteX3" fmla="*/ 0 w 973667"/>
                        <a:gd name="connsiteY3" fmla="*/ 245533 h 596900"/>
                        <a:gd name="connsiteX4" fmla="*/ 88900 w 973667"/>
                        <a:gd name="connsiteY4" fmla="*/ 292100 h 596900"/>
                        <a:gd name="connsiteX5" fmla="*/ 4233 w 973667"/>
                        <a:gd name="connsiteY5" fmla="*/ 351366 h 596900"/>
                        <a:gd name="connsiteX6" fmla="*/ 105833 w 973667"/>
                        <a:gd name="connsiteY6" fmla="*/ 397933 h 596900"/>
                        <a:gd name="connsiteX7" fmla="*/ 0 w 973667"/>
                        <a:gd name="connsiteY7" fmla="*/ 461433 h 596900"/>
                        <a:gd name="connsiteX8" fmla="*/ 8466 w 973667"/>
                        <a:gd name="connsiteY8" fmla="*/ 592666 h 596900"/>
                        <a:gd name="connsiteX9" fmla="*/ 965200 w 973667"/>
                        <a:gd name="connsiteY9" fmla="*/ 596900 h 596900"/>
                        <a:gd name="connsiteX10" fmla="*/ 973667 w 973667"/>
                        <a:gd name="connsiteY10" fmla="*/ 448732 h 596900"/>
                        <a:gd name="connsiteX11" fmla="*/ 855133 w 973667"/>
                        <a:gd name="connsiteY11" fmla="*/ 406400 h 596900"/>
                        <a:gd name="connsiteX12" fmla="*/ 969433 w 973667"/>
                        <a:gd name="connsiteY12" fmla="*/ 334433 h 596900"/>
                        <a:gd name="connsiteX13" fmla="*/ 846666 w 973667"/>
                        <a:gd name="connsiteY13" fmla="*/ 296333 h 596900"/>
                        <a:gd name="connsiteX14" fmla="*/ 969433 w 973667"/>
                        <a:gd name="connsiteY14" fmla="*/ 232723 h 596900"/>
                        <a:gd name="connsiteX15" fmla="*/ 846667 w 973667"/>
                        <a:gd name="connsiteY15" fmla="*/ 190224 h 596900"/>
                        <a:gd name="connsiteX16" fmla="*/ 901699 w 973667"/>
                        <a:gd name="connsiteY16" fmla="*/ 126505 h 596900"/>
                        <a:gd name="connsiteX17" fmla="*/ 910167 w 973667"/>
                        <a:gd name="connsiteY17" fmla="*/ 126999 h 596900"/>
                        <a:gd name="connsiteX18" fmla="*/ 910167 w 973667"/>
                        <a:gd name="connsiteY18" fmla="*/ 4233 h 596900"/>
                        <a:gd name="connsiteX19" fmla="*/ 0 w 973667"/>
                        <a:gd name="connsiteY19" fmla="*/ 0 h 596900"/>
                        <a:gd name="connsiteX0" fmla="*/ 0 w 977900"/>
                        <a:gd name="connsiteY0" fmla="*/ 0 h 596900"/>
                        <a:gd name="connsiteX1" fmla="*/ 4233 w 977900"/>
                        <a:gd name="connsiteY1" fmla="*/ 156633 h 596900"/>
                        <a:gd name="connsiteX2" fmla="*/ 80433 w 977900"/>
                        <a:gd name="connsiteY2" fmla="*/ 186266 h 596900"/>
                        <a:gd name="connsiteX3" fmla="*/ 0 w 977900"/>
                        <a:gd name="connsiteY3" fmla="*/ 245533 h 596900"/>
                        <a:gd name="connsiteX4" fmla="*/ 88900 w 977900"/>
                        <a:gd name="connsiteY4" fmla="*/ 292100 h 596900"/>
                        <a:gd name="connsiteX5" fmla="*/ 4233 w 977900"/>
                        <a:gd name="connsiteY5" fmla="*/ 351366 h 596900"/>
                        <a:gd name="connsiteX6" fmla="*/ 105833 w 977900"/>
                        <a:gd name="connsiteY6" fmla="*/ 397933 h 596900"/>
                        <a:gd name="connsiteX7" fmla="*/ 0 w 977900"/>
                        <a:gd name="connsiteY7" fmla="*/ 461433 h 596900"/>
                        <a:gd name="connsiteX8" fmla="*/ 8466 w 977900"/>
                        <a:gd name="connsiteY8" fmla="*/ 592666 h 596900"/>
                        <a:gd name="connsiteX9" fmla="*/ 965200 w 977900"/>
                        <a:gd name="connsiteY9" fmla="*/ 596900 h 596900"/>
                        <a:gd name="connsiteX10" fmla="*/ 973667 w 977900"/>
                        <a:gd name="connsiteY10" fmla="*/ 448732 h 596900"/>
                        <a:gd name="connsiteX11" fmla="*/ 855133 w 977900"/>
                        <a:gd name="connsiteY11" fmla="*/ 406400 h 596900"/>
                        <a:gd name="connsiteX12" fmla="*/ 969433 w 977900"/>
                        <a:gd name="connsiteY12" fmla="*/ 334433 h 596900"/>
                        <a:gd name="connsiteX13" fmla="*/ 846666 w 977900"/>
                        <a:gd name="connsiteY13" fmla="*/ 296333 h 596900"/>
                        <a:gd name="connsiteX14" fmla="*/ 969433 w 977900"/>
                        <a:gd name="connsiteY14" fmla="*/ 232723 h 596900"/>
                        <a:gd name="connsiteX15" fmla="*/ 846667 w 977900"/>
                        <a:gd name="connsiteY15" fmla="*/ 190224 h 596900"/>
                        <a:gd name="connsiteX16" fmla="*/ 901699 w 977900"/>
                        <a:gd name="connsiteY16" fmla="*/ 126505 h 596900"/>
                        <a:gd name="connsiteX17" fmla="*/ 910167 w 977900"/>
                        <a:gd name="connsiteY17" fmla="*/ 126999 h 596900"/>
                        <a:gd name="connsiteX18" fmla="*/ 977900 w 977900"/>
                        <a:gd name="connsiteY18" fmla="*/ 4233 h 596900"/>
                        <a:gd name="connsiteX19" fmla="*/ 0 w 977900"/>
                        <a:gd name="connsiteY19" fmla="*/ 0 h 596900"/>
                        <a:gd name="connsiteX0" fmla="*/ 0 w 977900"/>
                        <a:gd name="connsiteY0" fmla="*/ 0 h 596900"/>
                        <a:gd name="connsiteX1" fmla="*/ 4233 w 977900"/>
                        <a:gd name="connsiteY1" fmla="*/ 156633 h 596900"/>
                        <a:gd name="connsiteX2" fmla="*/ 80433 w 977900"/>
                        <a:gd name="connsiteY2" fmla="*/ 186266 h 596900"/>
                        <a:gd name="connsiteX3" fmla="*/ 0 w 977900"/>
                        <a:gd name="connsiteY3" fmla="*/ 245533 h 596900"/>
                        <a:gd name="connsiteX4" fmla="*/ 88900 w 977900"/>
                        <a:gd name="connsiteY4" fmla="*/ 292100 h 596900"/>
                        <a:gd name="connsiteX5" fmla="*/ 4233 w 977900"/>
                        <a:gd name="connsiteY5" fmla="*/ 351366 h 596900"/>
                        <a:gd name="connsiteX6" fmla="*/ 105833 w 977900"/>
                        <a:gd name="connsiteY6" fmla="*/ 397933 h 596900"/>
                        <a:gd name="connsiteX7" fmla="*/ 0 w 977900"/>
                        <a:gd name="connsiteY7" fmla="*/ 461433 h 596900"/>
                        <a:gd name="connsiteX8" fmla="*/ 8466 w 977900"/>
                        <a:gd name="connsiteY8" fmla="*/ 592666 h 596900"/>
                        <a:gd name="connsiteX9" fmla="*/ 965200 w 977900"/>
                        <a:gd name="connsiteY9" fmla="*/ 596900 h 596900"/>
                        <a:gd name="connsiteX10" fmla="*/ 973667 w 977900"/>
                        <a:gd name="connsiteY10" fmla="*/ 448732 h 596900"/>
                        <a:gd name="connsiteX11" fmla="*/ 855133 w 977900"/>
                        <a:gd name="connsiteY11" fmla="*/ 406400 h 596900"/>
                        <a:gd name="connsiteX12" fmla="*/ 969433 w 977900"/>
                        <a:gd name="connsiteY12" fmla="*/ 334433 h 596900"/>
                        <a:gd name="connsiteX13" fmla="*/ 846666 w 977900"/>
                        <a:gd name="connsiteY13" fmla="*/ 296333 h 596900"/>
                        <a:gd name="connsiteX14" fmla="*/ 969433 w 977900"/>
                        <a:gd name="connsiteY14" fmla="*/ 232723 h 596900"/>
                        <a:gd name="connsiteX15" fmla="*/ 846667 w 977900"/>
                        <a:gd name="connsiteY15" fmla="*/ 190224 h 596900"/>
                        <a:gd name="connsiteX16" fmla="*/ 901699 w 977900"/>
                        <a:gd name="connsiteY16" fmla="*/ 126505 h 596900"/>
                        <a:gd name="connsiteX17" fmla="*/ 977900 w 977900"/>
                        <a:gd name="connsiteY17" fmla="*/ 126999 h 596900"/>
                        <a:gd name="connsiteX18" fmla="*/ 977900 w 977900"/>
                        <a:gd name="connsiteY18" fmla="*/ 4233 h 596900"/>
                        <a:gd name="connsiteX19" fmla="*/ 0 w 977900"/>
                        <a:gd name="connsiteY19" fmla="*/ 0 h 596900"/>
                        <a:gd name="connsiteX0" fmla="*/ 0 w 977900"/>
                        <a:gd name="connsiteY0" fmla="*/ 0 h 596900"/>
                        <a:gd name="connsiteX1" fmla="*/ 4233 w 977900"/>
                        <a:gd name="connsiteY1" fmla="*/ 156633 h 596900"/>
                        <a:gd name="connsiteX2" fmla="*/ 80433 w 977900"/>
                        <a:gd name="connsiteY2" fmla="*/ 186266 h 596900"/>
                        <a:gd name="connsiteX3" fmla="*/ 0 w 977900"/>
                        <a:gd name="connsiteY3" fmla="*/ 245533 h 596900"/>
                        <a:gd name="connsiteX4" fmla="*/ 88900 w 977900"/>
                        <a:gd name="connsiteY4" fmla="*/ 292100 h 596900"/>
                        <a:gd name="connsiteX5" fmla="*/ 4233 w 977900"/>
                        <a:gd name="connsiteY5" fmla="*/ 351366 h 596900"/>
                        <a:gd name="connsiteX6" fmla="*/ 105833 w 977900"/>
                        <a:gd name="connsiteY6" fmla="*/ 397933 h 596900"/>
                        <a:gd name="connsiteX7" fmla="*/ 0 w 977900"/>
                        <a:gd name="connsiteY7" fmla="*/ 461433 h 596900"/>
                        <a:gd name="connsiteX8" fmla="*/ 8466 w 977900"/>
                        <a:gd name="connsiteY8" fmla="*/ 592666 h 596900"/>
                        <a:gd name="connsiteX9" fmla="*/ 965200 w 977900"/>
                        <a:gd name="connsiteY9" fmla="*/ 596900 h 596900"/>
                        <a:gd name="connsiteX10" fmla="*/ 973667 w 977900"/>
                        <a:gd name="connsiteY10" fmla="*/ 448732 h 596900"/>
                        <a:gd name="connsiteX11" fmla="*/ 855133 w 977900"/>
                        <a:gd name="connsiteY11" fmla="*/ 406400 h 596900"/>
                        <a:gd name="connsiteX12" fmla="*/ 969433 w 977900"/>
                        <a:gd name="connsiteY12" fmla="*/ 334433 h 596900"/>
                        <a:gd name="connsiteX13" fmla="*/ 846666 w 977900"/>
                        <a:gd name="connsiteY13" fmla="*/ 296333 h 596900"/>
                        <a:gd name="connsiteX14" fmla="*/ 969433 w 977900"/>
                        <a:gd name="connsiteY14" fmla="*/ 232723 h 596900"/>
                        <a:gd name="connsiteX15" fmla="*/ 846667 w 977900"/>
                        <a:gd name="connsiteY15" fmla="*/ 190224 h 596900"/>
                        <a:gd name="connsiteX16" fmla="*/ 931332 w 977900"/>
                        <a:gd name="connsiteY16" fmla="*/ 147947 h 596900"/>
                        <a:gd name="connsiteX17" fmla="*/ 977900 w 977900"/>
                        <a:gd name="connsiteY17" fmla="*/ 126999 h 596900"/>
                        <a:gd name="connsiteX18" fmla="*/ 977900 w 977900"/>
                        <a:gd name="connsiteY18" fmla="*/ 4233 h 596900"/>
                        <a:gd name="connsiteX19" fmla="*/ 0 w 977900"/>
                        <a:gd name="connsiteY19" fmla="*/ 0 h 596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</a:cxnLst>
                      <a:rect l="l" t="t" r="r" b="b"/>
                      <a:pathLst>
                        <a:path w="977900" h="596900">
                          <a:moveTo>
                            <a:pt x="0" y="0"/>
                          </a:moveTo>
                          <a:lnTo>
                            <a:pt x="4233" y="156633"/>
                          </a:lnTo>
                          <a:lnTo>
                            <a:pt x="80433" y="186266"/>
                          </a:lnTo>
                          <a:lnTo>
                            <a:pt x="0" y="245533"/>
                          </a:lnTo>
                          <a:lnTo>
                            <a:pt x="88900" y="292100"/>
                          </a:lnTo>
                          <a:lnTo>
                            <a:pt x="4233" y="351366"/>
                          </a:lnTo>
                          <a:lnTo>
                            <a:pt x="105833" y="397933"/>
                          </a:lnTo>
                          <a:lnTo>
                            <a:pt x="0" y="461433"/>
                          </a:lnTo>
                          <a:lnTo>
                            <a:pt x="8466" y="592666"/>
                          </a:lnTo>
                          <a:lnTo>
                            <a:pt x="965200" y="596900"/>
                          </a:lnTo>
                          <a:lnTo>
                            <a:pt x="973667" y="448732"/>
                          </a:lnTo>
                          <a:lnTo>
                            <a:pt x="855133" y="406400"/>
                          </a:lnTo>
                          <a:lnTo>
                            <a:pt x="969433" y="334433"/>
                          </a:lnTo>
                          <a:lnTo>
                            <a:pt x="846666" y="296333"/>
                          </a:lnTo>
                          <a:lnTo>
                            <a:pt x="969433" y="232723"/>
                          </a:lnTo>
                          <a:lnTo>
                            <a:pt x="846667" y="190224"/>
                          </a:lnTo>
                          <a:lnTo>
                            <a:pt x="931332" y="147947"/>
                          </a:lnTo>
                          <a:lnTo>
                            <a:pt x="977900" y="126999"/>
                          </a:lnTo>
                          <a:lnTo>
                            <a:pt x="977900" y="4233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noFill/>
                    <a:ln w="952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fr-FR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endParaRPr>
                    </a:p>
                  </p:txBody>
                </p:sp>
                <p:grpSp>
                  <p:nvGrpSpPr>
                    <p:cNvPr id="24" name="Groupe 23">
                      <a:extLst>
                        <a:ext uri="{FF2B5EF4-FFF2-40B4-BE49-F238E27FC236}">
                          <a16:creationId xmlns:a16="http://schemas.microsoft.com/office/drawing/2014/main" id="{EA2DDC6E-2334-870C-9AFD-A24ED2CBD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825054" y="4763114"/>
                      <a:ext cx="326054" cy="340065"/>
                      <a:chOff x="4396316" y="2491318"/>
                      <a:chExt cx="260350" cy="258233"/>
                    </a:xfrm>
                    <a:noFill/>
                  </p:grpSpPr>
                  <p:sp>
                    <p:nvSpPr>
                      <p:cNvPr id="70" name="Ellipse 69">
                        <a:extLst>
                          <a:ext uri="{FF2B5EF4-FFF2-40B4-BE49-F238E27FC236}">
                            <a16:creationId xmlns:a16="http://schemas.microsoft.com/office/drawing/2014/main" id="{BB15FB45-F176-5D45-7CFF-4FC441DD80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396316" y="2491318"/>
                        <a:ext cx="260350" cy="258233"/>
                      </a:xfrm>
                      <a:prstGeom prst="ellipse">
                        <a:avLst/>
                      </a:prstGeom>
                      <a:grpFill/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685800">
                          <a:defRPr/>
                        </a:pPr>
                        <a:endParaRPr lang="fr-FR">
                          <a:solidFill>
                            <a:prstClr val="white"/>
                          </a:solidFill>
                          <a:latin typeface="Calibri" panose="020F0502020204030204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71" name="Triangle isocèle 70">
                        <a:extLst>
                          <a:ext uri="{FF2B5EF4-FFF2-40B4-BE49-F238E27FC236}">
                            <a16:creationId xmlns:a16="http://schemas.microsoft.com/office/drawing/2014/main" id="{377C6E4B-1879-DE9B-DE55-CD8EBAB577D4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4384669" y="2533650"/>
                        <a:ext cx="219074" cy="173567"/>
                      </a:xfrm>
                      <a:prstGeom prst="triangle">
                        <a:avLst/>
                      </a:prstGeom>
                      <a:solidFill>
                        <a:sysClr val="windowText" lastClr="000000"/>
                      </a:solidFill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685800">
                          <a:defRPr/>
                        </a:pPr>
                        <a:endParaRPr lang="fr-FR">
                          <a:solidFill>
                            <a:prstClr val="white"/>
                          </a:solidFill>
                          <a:latin typeface="Calibri" panose="020F0502020204030204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grpSp>
                  <p:nvGrpSpPr>
                    <p:cNvPr id="25" name="Groupe 24">
                      <a:extLst>
                        <a:ext uri="{FF2B5EF4-FFF2-40B4-BE49-F238E27FC236}">
                          <a16:creationId xmlns:a16="http://schemas.microsoft.com/office/drawing/2014/main" id="{AD10C6BB-3352-85C6-7EB6-54A68CAD68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792902" y="4004387"/>
                      <a:ext cx="305541" cy="187515"/>
                      <a:chOff x="4351869" y="1938272"/>
                      <a:chExt cx="366917" cy="202913"/>
                    </a:xfrm>
                  </p:grpSpPr>
                  <p:sp>
                    <p:nvSpPr>
                      <p:cNvPr id="68" name="Triangle isocèle 67">
                        <a:extLst>
                          <a:ext uri="{FF2B5EF4-FFF2-40B4-BE49-F238E27FC236}">
                            <a16:creationId xmlns:a16="http://schemas.microsoft.com/office/drawing/2014/main" id="{F93ACD43-DEC9-4CC8-FAE2-86A1EF37AC71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>
                        <a:off x="4523492" y="1945891"/>
                        <a:ext cx="202912" cy="187676"/>
                      </a:xfrm>
                      <a:prstGeom prst="triangle">
                        <a:avLst/>
                      </a:prstGeom>
                      <a:solidFill>
                        <a:sysClr val="windowText" lastClr="000000"/>
                      </a:solidFill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685800">
                          <a:defRPr/>
                        </a:pPr>
                        <a:endParaRPr lang="fr-FR">
                          <a:solidFill>
                            <a:prstClr val="white"/>
                          </a:solidFill>
                          <a:latin typeface="Calibri" panose="020F0502020204030204"/>
                          <a:cs typeface="Arial"/>
                          <a:sym typeface="Arial"/>
                        </a:endParaRPr>
                      </a:p>
                    </p:txBody>
                  </p:sp>
                  <p:sp>
                    <p:nvSpPr>
                      <p:cNvPr id="69" name="Triangle isocèle 68">
                        <a:extLst>
                          <a:ext uri="{FF2B5EF4-FFF2-40B4-BE49-F238E27FC236}">
                            <a16:creationId xmlns:a16="http://schemas.microsoft.com/office/drawing/2014/main" id="{13CAE664-8617-39A2-945D-164C9C3F282D}"/>
                          </a:ext>
                        </a:extLst>
                      </p:cNvPr>
                      <p:cNvSpPr/>
                      <p:nvPr/>
                    </p:nvSpPr>
                    <p:spPr>
                      <a:xfrm rot="16200000" flipV="1">
                        <a:off x="4342489" y="1947652"/>
                        <a:ext cx="202912" cy="184152"/>
                      </a:xfrm>
                      <a:prstGeom prst="triangle">
                        <a:avLst/>
                      </a:prstGeom>
                      <a:solidFill>
                        <a:sysClr val="windowText" lastClr="000000"/>
                      </a:solidFill>
                      <a:ln w="1270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  <p:txBody>
                      <a:bodyPr rtlCol="0" anchor="ctr"/>
                      <a:lstStyle/>
                      <a:p>
                        <a:pPr algn="ctr" defTabSz="685800">
                          <a:defRPr/>
                        </a:pPr>
                        <a:endParaRPr lang="fr-FR">
                          <a:solidFill>
                            <a:prstClr val="white"/>
                          </a:solidFill>
                          <a:latin typeface="Calibri" panose="020F0502020204030204"/>
                          <a:cs typeface="Arial"/>
                          <a:sym typeface="Arial"/>
                        </a:endParaRPr>
                      </a:p>
                    </p:txBody>
                  </p:sp>
                </p:grpSp>
                <p:sp>
                  <p:nvSpPr>
                    <p:cNvPr id="56" name="ZoneTexte 55">
                      <a:extLst>
                        <a:ext uri="{FF2B5EF4-FFF2-40B4-BE49-F238E27FC236}">
                          <a16:creationId xmlns:a16="http://schemas.microsoft.com/office/drawing/2014/main" id="{CB824D7B-5218-E027-68E1-6CF6FA0CFC5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448624" y="4371229"/>
                      <a:ext cx="1025506" cy="60253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defTabSz="685800">
                        <a:defRPr/>
                      </a:pPr>
                      <a:r>
                        <a:rPr lang="fr-FR" sz="1050" b="1">
                          <a:solidFill>
                            <a:prstClr val="black"/>
                          </a:solidFill>
                          <a:latin typeface="Calibri" panose="020F0502020204030204"/>
                          <a:cs typeface="Arial"/>
                          <a:sym typeface="Arial"/>
                        </a:rPr>
                        <a:t>TRANSPAC</a:t>
                      </a:r>
                    </a:p>
                  </p:txBody>
                </p:sp>
                <p:sp>
                  <p:nvSpPr>
                    <p:cNvPr id="91" name="Forme libre 52">
                      <a:extLst>
                        <a:ext uri="{FF2B5EF4-FFF2-40B4-BE49-F238E27FC236}">
                          <a16:creationId xmlns:a16="http://schemas.microsoft.com/office/drawing/2014/main" id="{475CBB42-EB74-07F5-E004-9E1D58B80276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112608" y="4313123"/>
                      <a:ext cx="184787" cy="409617"/>
                    </a:xfrm>
                    <a:custGeom>
                      <a:avLst/>
                      <a:gdLst>
                        <a:gd name="connsiteX0" fmla="*/ 241300 w 304800"/>
                        <a:gd name="connsiteY0" fmla="*/ 0 h 1096433"/>
                        <a:gd name="connsiteX1" fmla="*/ 0 w 304800"/>
                        <a:gd name="connsiteY1" fmla="*/ 203200 h 1096433"/>
                        <a:gd name="connsiteX2" fmla="*/ 241300 w 304800"/>
                        <a:gd name="connsiteY2" fmla="*/ 381000 h 1096433"/>
                        <a:gd name="connsiteX3" fmla="*/ 16933 w 304800"/>
                        <a:gd name="connsiteY3" fmla="*/ 571500 h 1096433"/>
                        <a:gd name="connsiteX4" fmla="*/ 249767 w 304800"/>
                        <a:gd name="connsiteY4" fmla="*/ 753533 h 1096433"/>
                        <a:gd name="connsiteX5" fmla="*/ 38100 w 304800"/>
                        <a:gd name="connsiteY5" fmla="*/ 918633 h 1096433"/>
                        <a:gd name="connsiteX6" fmla="*/ 266700 w 304800"/>
                        <a:gd name="connsiteY6" fmla="*/ 1075267 h 1096433"/>
                        <a:gd name="connsiteX7" fmla="*/ 292100 w 304800"/>
                        <a:gd name="connsiteY7" fmla="*/ 1087967 h 1096433"/>
                        <a:gd name="connsiteX8" fmla="*/ 304800 w 304800"/>
                        <a:gd name="connsiteY8" fmla="*/ 1096433 h 109643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04800" h="1096433">
                          <a:moveTo>
                            <a:pt x="241300" y="0"/>
                          </a:moveTo>
                          <a:lnTo>
                            <a:pt x="0" y="203200"/>
                          </a:lnTo>
                          <a:lnTo>
                            <a:pt x="241300" y="381000"/>
                          </a:lnTo>
                          <a:lnTo>
                            <a:pt x="16933" y="571500"/>
                          </a:lnTo>
                          <a:lnTo>
                            <a:pt x="249767" y="753533"/>
                          </a:lnTo>
                          <a:lnTo>
                            <a:pt x="38100" y="918633"/>
                          </a:lnTo>
                          <a:lnTo>
                            <a:pt x="266700" y="1075267"/>
                          </a:lnTo>
                          <a:lnTo>
                            <a:pt x="292100" y="1087967"/>
                          </a:lnTo>
                          <a:lnTo>
                            <a:pt x="304800" y="1096433"/>
                          </a:lnTo>
                        </a:path>
                      </a:pathLst>
                    </a:custGeom>
                    <a:noFill/>
                    <a:ln w="28575" cap="flat" cmpd="sng" algn="ctr">
                      <a:solidFill>
                        <a:srgbClr val="2D7BD9"/>
                      </a:solidFill>
                      <a:prstDash val="sysDash"/>
                      <a:miter lim="800000"/>
                    </a:ln>
                    <a:effectLst/>
                  </p:spPr>
                  <p:txBody>
                    <a:bodyPr rtlCol="0" anchor="ctr"/>
                    <a:lstStyle/>
                    <a:p>
                      <a:pPr algn="ctr" defTabSz="685800">
                        <a:defRPr/>
                      </a:pPr>
                      <a:endParaRPr lang="fr-FR">
                        <a:solidFill>
                          <a:prstClr val="white"/>
                        </a:solidFill>
                        <a:latin typeface="Calibri" panose="020F0502020204030204"/>
                        <a:cs typeface="Arial"/>
                        <a:sym typeface="Arial"/>
                      </a:endParaRPr>
                    </a:p>
                  </p:txBody>
                </p:sp>
              </p:grpSp>
              <p:cxnSp>
                <p:nvCxnSpPr>
                  <p:cNvPr id="89" name="Connecteur droit avec flèche 88">
                    <a:extLst>
                      <a:ext uri="{FF2B5EF4-FFF2-40B4-BE49-F238E27FC236}">
                        <a16:creationId xmlns:a16="http://schemas.microsoft.com/office/drawing/2014/main" id="{B360D76F-7D5A-EFB3-5924-6C1844633F6E}"/>
                      </a:ext>
                    </a:extLst>
                  </p:cNvPr>
                  <p:cNvCxnSpPr>
                    <a:endCxn id="91" idx="7"/>
                  </p:cNvCxnSpPr>
                  <p:nvPr/>
                </p:nvCxnSpPr>
                <p:spPr>
                  <a:xfrm flipV="1">
                    <a:off x="2143699" y="2696145"/>
                    <a:ext cx="1131982" cy="6065"/>
                  </a:xfrm>
                  <a:prstGeom prst="straightConnector1">
                    <a:avLst/>
                  </a:prstGeom>
                  <a:noFill/>
                  <a:ln w="28575" cap="flat" cmpd="sng" algn="ctr">
                    <a:solidFill>
                      <a:srgbClr val="2D7BD9"/>
                    </a:solidFill>
                    <a:prstDash val="sysDash"/>
                    <a:miter lim="800000"/>
                    <a:tailEnd type="triangle"/>
                  </a:ln>
                  <a:effectLst/>
                </p:spPr>
              </p:cxnSp>
              <p:sp>
                <p:nvSpPr>
                  <p:cNvPr id="102" name="ZoneTexte 101">
                    <a:extLst>
                      <a:ext uri="{FF2B5EF4-FFF2-40B4-BE49-F238E27FC236}">
                        <a16:creationId xmlns:a16="http://schemas.microsoft.com/office/drawing/2014/main" id="{2A9EF6B5-0C06-F0D5-CB2D-F5A43CEF8695}"/>
                      </a:ext>
                    </a:extLst>
                  </p:cNvPr>
                  <p:cNvSpPr txBox="1"/>
                  <p:nvPr/>
                </p:nvSpPr>
                <p:spPr>
                  <a:xfrm>
                    <a:off x="4856828" y="2335544"/>
                    <a:ext cx="739305" cy="33474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685800">
                      <a:defRPr/>
                    </a:pPr>
                    <a:r>
                      <a:rPr lang="fr-FR" sz="900">
                        <a:solidFill>
                          <a:prstClr val="white">
                            <a:lumMod val="50000"/>
                          </a:prstClr>
                        </a:solidFill>
                        <a:latin typeface="Calibri" panose="020F0502020204030204"/>
                        <a:cs typeface="Arial"/>
                        <a:sym typeface="Arial"/>
                      </a:rPr>
                      <a:t>T~60°C</a:t>
                    </a:r>
                  </a:p>
                </p:txBody>
              </p:sp>
              <p:cxnSp>
                <p:nvCxnSpPr>
                  <p:cNvPr id="38" name="Connecteur en angle 37"/>
                  <p:cNvCxnSpPr>
                    <a:stCxn id="91" idx="0"/>
                    <a:endCxn id="83" idx="0"/>
                  </p:cNvCxnSpPr>
                  <p:nvPr/>
                </p:nvCxnSpPr>
                <p:spPr>
                  <a:xfrm rot="10800000" flipV="1">
                    <a:off x="2014939" y="3102599"/>
                    <a:ext cx="1291540" cy="924728"/>
                  </a:xfrm>
                  <a:prstGeom prst="bentConnector3">
                    <a:avLst>
                      <a:gd name="adj1" fmla="val 50000"/>
                    </a:avLst>
                  </a:prstGeom>
                  <a:ln w="28575">
                    <a:solidFill>
                      <a:srgbClr val="2D7BD9"/>
                    </a:solidFill>
                    <a:prstDash val="sysDash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5" name="ZoneTexte 94">
                    <a:extLst>
                      <a:ext uri="{FF2B5EF4-FFF2-40B4-BE49-F238E27FC236}">
                        <a16:creationId xmlns:a16="http://schemas.microsoft.com/office/drawing/2014/main" id="{6D1D2CEE-967A-0FC2-1D56-B5FB22EB51D3}"/>
                      </a:ext>
                    </a:extLst>
                  </p:cNvPr>
                  <p:cNvSpPr txBox="1"/>
                  <p:nvPr/>
                </p:nvSpPr>
                <p:spPr>
                  <a:xfrm>
                    <a:off x="2060432" y="2382425"/>
                    <a:ext cx="1387220" cy="33474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685800">
                      <a:defRPr/>
                    </a:pPr>
                    <a:r>
                      <a:rPr lang="fr-FR" sz="900">
                        <a:solidFill>
                          <a:srgbClr val="2D7BD9"/>
                        </a:solidFill>
                        <a:latin typeface="Calibri" panose="020F0502020204030204"/>
                        <a:cs typeface="Arial"/>
                        <a:sym typeface="Arial"/>
                      </a:rPr>
                      <a:t>Condensats 90°C</a:t>
                    </a:r>
                  </a:p>
                </p:txBody>
              </p:sp>
              <p:sp>
                <p:nvSpPr>
                  <p:cNvPr id="96" name="ZoneTexte 95">
                    <a:extLst>
                      <a:ext uri="{FF2B5EF4-FFF2-40B4-BE49-F238E27FC236}">
                        <a16:creationId xmlns:a16="http://schemas.microsoft.com/office/drawing/2014/main" id="{6D1D2CEE-967A-0FC2-1D56-B5FB22EB51D3}"/>
                      </a:ext>
                    </a:extLst>
                  </p:cNvPr>
                  <p:cNvSpPr txBox="1"/>
                  <p:nvPr/>
                </p:nvSpPr>
                <p:spPr>
                  <a:xfrm>
                    <a:off x="2459924" y="2862952"/>
                    <a:ext cx="850701" cy="33474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defTabSz="685800">
                      <a:defRPr/>
                    </a:pPr>
                    <a:r>
                      <a:rPr lang="fr-FR" sz="900">
                        <a:solidFill>
                          <a:srgbClr val="2D7BD9"/>
                        </a:solidFill>
                        <a:latin typeface="Calibri" panose="020F0502020204030204"/>
                        <a:cs typeface="Arial"/>
                        <a:sym typeface="Arial"/>
                      </a:rPr>
                      <a:t>ES 145°C</a:t>
                    </a:r>
                  </a:p>
                </p:txBody>
              </p:sp>
            </p:grpSp>
            <p:grpSp>
              <p:nvGrpSpPr>
                <p:cNvPr id="53" name="Groupe 52"/>
                <p:cNvGrpSpPr/>
                <p:nvPr/>
              </p:nvGrpSpPr>
              <p:grpSpPr>
                <a:xfrm>
                  <a:off x="1093918" y="2862952"/>
                  <a:ext cx="443883" cy="397376"/>
                  <a:chOff x="1158913" y="5105809"/>
                  <a:chExt cx="443883" cy="397376"/>
                </a:xfrm>
              </p:grpSpPr>
              <p:sp>
                <p:nvSpPr>
                  <p:cNvPr id="100" name="Ellipse 99">
                    <a:extLst>
                      <a:ext uri="{FF2B5EF4-FFF2-40B4-BE49-F238E27FC236}">
                        <a16:creationId xmlns:a16="http://schemas.microsoft.com/office/drawing/2014/main" id="{BB15FB45-F176-5D45-7CFF-4FC441DD8068}"/>
                      </a:ext>
                    </a:extLst>
                  </p:cNvPr>
                  <p:cNvSpPr/>
                  <p:nvPr/>
                </p:nvSpPr>
                <p:spPr>
                  <a:xfrm>
                    <a:off x="1158913" y="5105809"/>
                    <a:ext cx="443883" cy="397376"/>
                  </a:xfrm>
                  <a:prstGeom prst="ellipse">
                    <a:avLst/>
                  </a:prstGeom>
                  <a:noFill/>
                  <a:ln w="12700" cap="flat" cmpd="sng" algn="ctr">
                    <a:solidFill>
                      <a:srgbClr val="FF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white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" name="Organigramme : Extraire 51"/>
                  <p:cNvSpPr/>
                  <p:nvPr/>
                </p:nvSpPr>
                <p:spPr>
                  <a:xfrm>
                    <a:off x="1217827" y="5127224"/>
                    <a:ext cx="326054" cy="296521"/>
                  </a:xfrm>
                  <a:prstGeom prst="flowChartExtract">
                    <a:avLst/>
                  </a:prstGeom>
                  <a:solidFill>
                    <a:srgbClr val="E84D0E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defTabSz="685800">
                      <a:buClr>
                        <a:srgbClr val="000000"/>
                      </a:buClr>
                      <a:defRPr/>
                    </a:pPr>
                    <a:endParaRPr lang="fr-FR" sz="1050" kern="0">
                      <a:solidFill>
                        <a:srgbClr val="FFFFFF"/>
                      </a:solidFill>
                      <a:latin typeface="Arial"/>
                      <a:sym typeface="Arial"/>
                    </a:endParaRPr>
                  </a:p>
                </p:txBody>
              </p:sp>
            </p:grpSp>
            <p:cxnSp>
              <p:nvCxnSpPr>
                <p:cNvPr id="103" name="Connecteur droit avec flèche 102"/>
                <p:cNvCxnSpPr/>
                <p:nvPr/>
              </p:nvCxnSpPr>
              <p:spPr>
                <a:xfrm flipV="1">
                  <a:off x="1317918" y="2277374"/>
                  <a:ext cx="4618" cy="606992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prstDash val="sys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" name="ZoneTexte 103">
                  <a:extLst>
                    <a:ext uri="{FF2B5EF4-FFF2-40B4-BE49-F238E27FC236}">
                      <a16:creationId xmlns:a16="http://schemas.microsoft.com/office/drawing/2014/main" id="{6D1D2CEE-967A-0FC2-1D56-B5FB22EB51D3}"/>
                    </a:ext>
                  </a:extLst>
                </p:cNvPr>
                <p:cNvSpPr txBox="1"/>
                <p:nvPr/>
              </p:nvSpPr>
              <p:spPr>
                <a:xfrm>
                  <a:off x="132908" y="2735699"/>
                  <a:ext cx="1162154" cy="73643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685800">
                    <a:defRPr/>
                  </a:pPr>
                  <a:r>
                    <a:rPr lang="fr-FR" sz="900">
                      <a:solidFill>
                        <a:srgbClr val="FF0000"/>
                      </a:solidFill>
                      <a:latin typeface="Calibri" panose="020F0502020204030204"/>
                      <a:cs typeface="Arial"/>
                      <a:sym typeface="Arial"/>
                    </a:rPr>
                    <a:t>Thermo-</a:t>
                  </a:r>
                </a:p>
                <a:p>
                  <a:pPr defTabSz="685800">
                    <a:defRPr/>
                  </a:pPr>
                  <a:r>
                    <a:rPr lang="fr-FR" sz="900">
                      <a:solidFill>
                        <a:srgbClr val="FF0000"/>
                      </a:solidFill>
                      <a:latin typeface="Calibri" panose="020F0502020204030204"/>
                      <a:cs typeface="Arial"/>
                      <a:sym typeface="Arial"/>
                    </a:rPr>
                    <a:t>compresseur </a:t>
                  </a:r>
                </a:p>
                <a:p>
                  <a:pPr defTabSz="685800">
                    <a:defRPr/>
                  </a:pPr>
                  <a:r>
                    <a:rPr lang="fr-FR" sz="900">
                      <a:solidFill>
                        <a:srgbClr val="FF0000"/>
                      </a:solidFill>
                      <a:latin typeface="Calibri" panose="020F0502020204030204"/>
                      <a:cs typeface="Arial"/>
                      <a:sym typeface="Arial"/>
                    </a:rPr>
                    <a:t>ou CMV</a:t>
                  </a:r>
                </a:p>
              </p:txBody>
            </p:sp>
            <p:sp>
              <p:nvSpPr>
                <p:cNvPr id="105" name="ZoneTexte 104">
                  <a:extLst>
                    <a:ext uri="{FF2B5EF4-FFF2-40B4-BE49-F238E27FC236}">
                      <a16:creationId xmlns:a16="http://schemas.microsoft.com/office/drawing/2014/main" id="{2A9EF6B5-0C06-F0D5-CB2D-F5A43CEF8695}"/>
                    </a:ext>
                  </a:extLst>
                </p:cNvPr>
                <p:cNvSpPr txBox="1"/>
                <p:nvPr/>
              </p:nvSpPr>
              <p:spPr>
                <a:xfrm>
                  <a:off x="1038029" y="2011420"/>
                  <a:ext cx="743852" cy="33474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685800">
                    <a:defRPr/>
                  </a:pPr>
                  <a:r>
                    <a:rPr lang="fr-FR" sz="900">
                      <a:solidFill>
                        <a:srgbClr val="FF0000"/>
                      </a:solidFill>
                      <a:latin typeface="Calibri" panose="020F0502020204030204"/>
                      <a:cs typeface="Arial"/>
                      <a:sym typeface="Arial"/>
                    </a:rPr>
                    <a:t>Vapeur</a:t>
                  </a:r>
                </a:p>
              </p:txBody>
            </p:sp>
            <p:grpSp>
              <p:nvGrpSpPr>
                <p:cNvPr id="134" name="Groupe 133"/>
                <p:cNvGrpSpPr/>
                <p:nvPr/>
              </p:nvGrpSpPr>
              <p:grpSpPr>
                <a:xfrm>
                  <a:off x="5231009" y="3662569"/>
                  <a:ext cx="509502" cy="607910"/>
                  <a:chOff x="5191880" y="1890956"/>
                  <a:chExt cx="509502" cy="607910"/>
                </a:xfrm>
              </p:grpSpPr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551BF947-3779-5274-42BA-2CD218110CAA}"/>
                      </a:ext>
                    </a:extLst>
                  </p:cNvPr>
                  <p:cNvSpPr/>
                  <p:nvPr/>
                </p:nvSpPr>
                <p:spPr>
                  <a:xfrm>
                    <a:off x="5194181" y="1890959"/>
                    <a:ext cx="507201" cy="607907"/>
                  </a:xfrm>
                  <a:prstGeom prst="rect">
                    <a:avLst/>
                  </a:prstGeom>
                  <a:solidFill>
                    <a:sysClr val="window" lastClr="FFFFFF"/>
                  </a:solidFill>
                  <a:ln w="12700" cap="flat" cmpd="sng" algn="ctr">
                    <a:solidFill>
                      <a:srgbClr val="4472C4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85800">
                      <a:defRPr/>
                    </a:pPr>
                    <a:endParaRPr lang="fr-FR">
                      <a:solidFill>
                        <a:prstClr val="black"/>
                      </a:solidFill>
                      <a:latin typeface="Calibri" panose="020F0502020204030204"/>
                      <a:cs typeface="Arial"/>
                      <a:sym typeface="Arial"/>
                    </a:endParaRPr>
                  </a:p>
                </p:txBody>
              </p:sp>
              <p:cxnSp>
                <p:nvCxnSpPr>
                  <p:cNvPr id="141" name="Connecteur droit 140">
                    <a:extLst>
                      <a:ext uri="{FF2B5EF4-FFF2-40B4-BE49-F238E27FC236}">
                        <a16:creationId xmlns:a16="http://schemas.microsoft.com/office/drawing/2014/main" id="{2338FDD5-6774-A3C3-130F-5172D5C7A789}"/>
                      </a:ext>
                    </a:extLst>
                  </p:cNvPr>
                  <p:cNvCxnSpPr/>
                  <p:nvPr/>
                </p:nvCxnSpPr>
                <p:spPr>
                  <a:xfrm>
                    <a:off x="5191880" y="1890956"/>
                    <a:ext cx="507201" cy="607907"/>
                  </a:xfrm>
                  <a:prstGeom prst="line">
                    <a:avLst/>
                  </a:prstGeom>
                  <a:noFill/>
                  <a:ln w="6350" cap="flat" cmpd="sng" algn="ctr">
                    <a:solidFill>
                      <a:srgbClr val="4472C4"/>
                    </a:solidFill>
                    <a:prstDash val="solid"/>
                    <a:miter lim="800000"/>
                  </a:ln>
                  <a:effectLst/>
                </p:spPr>
              </p:cxnSp>
            </p:grpSp>
            <p:cxnSp>
              <p:nvCxnSpPr>
                <p:cNvPr id="142" name="Connecteur en angle 141"/>
                <p:cNvCxnSpPr>
                  <a:stCxn id="22" idx="6"/>
                  <a:endCxn id="140" idx="0"/>
                </p:cNvCxnSpPr>
                <p:nvPr/>
              </p:nvCxnSpPr>
              <p:spPr>
                <a:xfrm>
                  <a:off x="4552442" y="2675823"/>
                  <a:ext cx="934469" cy="986749"/>
                </a:xfrm>
                <a:prstGeom prst="bentConnector2">
                  <a:avLst/>
                </a:prstGeom>
                <a:ln w="19050">
                  <a:solidFill>
                    <a:schemeClr val="bg1">
                      <a:lumMod val="50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Connecteur en angle 144"/>
                <p:cNvCxnSpPr>
                  <a:stCxn id="140" idx="2"/>
                  <a:endCxn id="23" idx="10"/>
                </p:cNvCxnSpPr>
                <p:nvPr/>
              </p:nvCxnSpPr>
              <p:spPr>
                <a:xfrm rot="5400000" flipH="1">
                  <a:off x="4390780" y="3174348"/>
                  <a:ext cx="1182266" cy="1009997"/>
                </a:xfrm>
                <a:prstGeom prst="bentConnector4">
                  <a:avLst>
                    <a:gd name="adj1" fmla="val -19336"/>
                    <a:gd name="adj2" fmla="val 37838"/>
                  </a:avLst>
                </a:prstGeom>
                <a:ln w="19050">
                  <a:solidFill>
                    <a:schemeClr val="bg1">
                      <a:lumMod val="50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6" name="ZoneTexte 65">
            <a:extLst>
              <a:ext uri="{FF2B5EF4-FFF2-40B4-BE49-F238E27FC236}">
                <a16:creationId xmlns:a16="http://schemas.microsoft.com/office/drawing/2014/main" id="{6D1D2CEE-967A-0FC2-1D56-B5FB22EB51D3}"/>
              </a:ext>
            </a:extLst>
          </p:cNvPr>
          <p:cNvSpPr txBox="1"/>
          <p:nvPr/>
        </p:nvSpPr>
        <p:spPr>
          <a:xfrm>
            <a:off x="380844" y="3217811"/>
            <a:ext cx="7553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fr-FR" sz="900">
                <a:solidFill>
                  <a:srgbClr val="2D7BD9"/>
                </a:solidFill>
                <a:latin typeface="Calibri" panose="020F0502020204030204"/>
                <a:cs typeface="Arial"/>
                <a:sym typeface="Arial"/>
              </a:rPr>
              <a:t>Condensats </a:t>
            </a:r>
          </a:p>
        </p:txBody>
      </p:sp>
      <p:cxnSp>
        <p:nvCxnSpPr>
          <p:cNvPr id="67" name="Connecteur droit avec flèche 66">
            <a:extLst>
              <a:ext uri="{FF2B5EF4-FFF2-40B4-BE49-F238E27FC236}">
                <a16:creationId xmlns:a16="http://schemas.microsoft.com/office/drawing/2014/main" id="{B360D76F-7D5A-EFB3-5924-6C1844633F6E}"/>
              </a:ext>
            </a:extLst>
          </p:cNvPr>
          <p:cNvCxnSpPr/>
          <p:nvPr/>
        </p:nvCxnSpPr>
        <p:spPr>
          <a:xfrm flipH="1">
            <a:off x="1090767" y="3163887"/>
            <a:ext cx="5468" cy="464644"/>
          </a:xfrm>
          <a:prstGeom prst="straightConnector1">
            <a:avLst/>
          </a:prstGeom>
          <a:noFill/>
          <a:ln w="28575" cap="flat" cmpd="sng" algn="ctr">
            <a:solidFill>
              <a:srgbClr val="2D7BD9"/>
            </a:solidFill>
            <a:prstDash val="sysDash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61198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8209EE-69A5-0737-34E3-3E752E575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Naldeo Technologies &amp; Industries</a:t>
            </a:r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C73AA6-E90E-96B2-E8E3-0C9DD8472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7C6125-9216-3515-E5CA-E26963B6EB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0FB9566-AF06-8D87-6AA4-FC1DF780E5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DA11EE-3868-DA01-5A02-C86869104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252" y="725831"/>
            <a:ext cx="6655496" cy="416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62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6FD4CF-7315-3BD5-40E5-FBF33E7DD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Structure de l’étude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7880F8-2958-4189-57DD-C92CB310F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549" y="699542"/>
            <a:ext cx="7634851" cy="3744416"/>
          </a:xfrm>
        </p:spPr>
        <p:txBody>
          <a:bodyPr/>
          <a:lstStyle/>
          <a:p>
            <a:pPr marL="0" indent="0">
              <a:buNone/>
            </a:pPr>
            <a:endParaRPr lang="fr-FR" sz="300"/>
          </a:p>
          <a:p>
            <a:pPr marL="0" indent="0">
              <a:buNone/>
            </a:pPr>
            <a:r>
              <a:rPr lang="fr-FR" b="1"/>
              <a:t>Description :</a:t>
            </a:r>
          </a:p>
          <a:p>
            <a:pPr marL="400050" lvl="1" indent="0">
              <a:buNone/>
            </a:pPr>
            <a:r>
              <a:rPr lang="fr-FR" sz="1400"/>
              <a:t>Compréhension et description d’un système PAC et des configurations possibles, et de la pertinence de leur déploiement dans l’industrie.</a:t>
            </a:r>
          </a:p>
          <a:p>
            <a:pPr marL="0" indent="0">
              <a:buNone/>
            </a:pPr>
            <a:endParaRPr lang="fr-FR" sz="800"/>
          </a:p>
          <a:p>
            <a:pPr marL="0" indent="0">
              <a:buNone/>
            </a:pPr>
            <a:r>
              <a:rPr lang="fr-FR" b="1"/>
              <a:t>Enjeux :</a:t>
            </a:r>
          </a:p>
          <a:p>
            <a:pPr marL="400050" lvl="1" indent="0">
              <a:buNone/>
            </a:pPr>
            <a:r>
              <a:rPr lang="fr-FR" sz="1400"/>
              <a:t>Revue des verrous, freins et leviers pouvant impacter le déploiement effectif de ces systèmes, sur base de divers retours d’expérience.</a:t>
            </a:r>
          </a:p>
          <a:p>
            <a:pPr marL="0" indent="0">
              <a:buNone/>
            </a:pPr>
            <a:endParaRPr lang="fr-FR" sz="800"/>
          </a:p>
          <a:p>
            <a:pPr marL="0" indent="0">
              <a:buNone/>
            </a:pPr>
            <a:r>
              <a:rPr lang="fr-FR" sz="1800" b="1"/>
              <a:t>Modèle :</a:t>
            </a:r>
          </a:p>
          <a:p>
            <a:pPr marL="400050" lvl="1" indent="0">
              <a:buNone/>
            </a:pPr>
            <a:r>
              <a:rPr lang="fr-FR" sz="1400"/>
              <a:t>Mise en évidence des principaux facteurs d’influence de la performance d’un système PAC par une modélisation simplifiée de plusieurs cas usuels.</a:t>
            </a:r>
          </a:p>
          <a:p>
            <a:pPr marL="0" indent="0">
              <a:buNone/>
            </a:pPr>
            <a:endParaRPr lang="fr-FR" sz="800"/>
          </a:p>
          <a:p>
            <a:pPr marL="0" indent="0">
              <a:buNone/>
            </a:pPr>
            <a:r>
              <a:rPr lang="fr-FR" sz="1800" b="1"/>
              <a:t>Perspectives et retour d’expérience :</a:t>
            </a:r>
          </a:p>
          <a:p>
            <a:pPr marL="400050" lvl="1" indent="0">
              <a:buNone/>
            </a:pPr>
            <a:r>
              <a:rPr lang="fr-FR" sz="1400"/>
              <a:t>Zoom sur le retour d’expérience spécifique d’une PAC haute température, qui illustre les progrès technologiques envisageables. </a:t>
            </a:r>
          </a:p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48DFDB-5FBF-4E19-19CA-DD22B4535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6B95A73-A89A-4BC7-8564-4CF1D1DD2F5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AC2BAD8-06D3-7B95-0542-9DE2DA55E6A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04A98FF-4B1A-4EC5-B384-7BE28DC070B5}" type="datetime1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E74AFB-AC6B-09DF-C042-86B956BAC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724BA08-1166-4F98-6772-12579C02A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92" y="1258003"/>
            <a:ext cx="335272" cy="3352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5DF0C9B-2594-57C6-6B92-EE750B585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92" y="2233792"/>
            <a:ext cx="346506" cy="335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29349F7-191E-20E4-EA47-74ADF45E1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092" y="3168963"/>
            <a:ext cx="346506" cy="33656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88FE6CB-838D-042B-A4C7-0394EE45D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799" y="4107393"/>
            <a:ext cx="336565" cy="33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6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heme/theme1.xml><?xml version="1.0" encoding="utf-8"?>
<a:theme xmlns:a="http://schemas.openxmlformats.org/drawingml/2006/main" name="Thème ALLICE">
  <a:themeElements>
    <a:clrScheme name="ALLICE">
      <a:dk1>
        <a:sysClr val="windowText" lastClr="000000"/>
      </a:dk1>
      <a:lt1>
        <a:sysClr val="window" lastClr="FFFFFF"/>
      </a:lt1>
      <a:dk2>
        <a:srgbClr val="183540"/>
      </a:dk2>
      <a:lt2>
        <a:srgbClr val="E7E6E6"/>
      </a:lt2>
      <a:accent1>
        <a:srgbClr val="183540"/>
      </a:accent1>
      <a:accent2>
        <a:srgbClr val="93ACBE"/>
      </a:accent2>
      <a:accent3>
        <a:srgbClr val="E8550D"/>
      </a:accent3>
      <a:accent4>
        <a:srgbClr val="7B7B7B"/>
      </a:accent4>
      <a:accent5>
        <a:srgbClr val="FFC000"/>
      </a:accent5>
      <a:accent6>
        <a:srgbClr val="F79E71"/>
      </a:accent6>
      <a:hlink>
        <a:srgbClr val="0563C1"/>
      </a:hlink>
      <a:folHlink>
        <a:srgbClr val="954F72"/>
      </a:folHlink>
    </a:clrScheme>
    <a:fontScheme name="ALLICE Calibr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ALLICE 2024.pptx" id="{4D40E1BF-99E7-4233-82AF-2183D6E65AD4}" vid="{482E1E02-B40E-4B93-B263-D920304B1037}"/>
    </a:ext>
  </a:extLst>
</a:theme>
</file>

<file path=ppt/theme/theme2.xml><?xml version="1.0" encoding="utf-8"?>
<a:theme xmlns:a="http://schemas.openxmlformats.org/drawingml/2006/main" name="Stellantis - Chapter blue">
  <a:themeElements>
    <a:clrScheme name="Stellantis">
      <a:dk1>
        <a:srgbClr val="272B35"/>
      </a:dk1>
      <a:lt1>
        <a:sysClr val="window" lastClr="FFFFFF"/>
      </a:lt1>
      <a:dk2>
        <a:srgbClr val="243782"/>
      </a:dk2>
      <a:lt2>
        <a:srgbClr val="EEECE1"/>
      </a:lt2>
      <a:accent1>
        <a:srgbClr val="243782"/>
      </a:accent1>
      <a:accent2>
        <a:srgbClr val="E94E24"/>
      </a:accent2>
      <a:accent3>
        <a:srgbClr val="00ADA0"/>
      </a:accent3>
      <a:accent4>
        <a:srgbClr val="F7A600"/>
      </a:accent4>
      <a:accent5>
        <a:srgbClr val="272B35"/>
      </a:accent5>
      <a:accent6>
        <a:srgbClr val="243782"/>
      </a:accent6>
      <a:hlink>
        <a:srgbClr val="243782"/>
      </a:hlink>
      <a:folHlink>
        <a:srgbClr val="272B35"/>
      </a:folHlink>
    </a:clrScheme>
    <a:fontScheme name="Stellantis QN">
      <a:majorFont>
        <a:latin typeface="Encode Sans ExpandedLight"/>
        <a:ea typeface=""/>
        <a:cs typeface=""/>
      </a:majorFont>
      <a:minorFont>
        <a:latin typeface="Encod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llantis Template PowerPoint 16-9 v1.potx" id="{AF6AE716-1209-4599-9086-7EB01C99DBE6}" vid="{DC08C376-4686-4684-B245-4472F83D1AD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eption personnalisée">
  <a:themeElements>
    <a:clrScheme name="EDF_BLEU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1A70"/>
      </a:accent1>
      <a:accent2>
        <a:srgbClr val="1057C8"/>
      </a:accent2>
      <a:accent3>
        <a:srgbClr val="1089FF"/>
      </a:accent3>
      <a:accent4>
        <a:srgbClr val="FFB210"/>
      </a:accent4>
      <a:accent5>
        <a:srgbClr val="FF861D"/>
      </a:accent5>
      <a:accent6>
        <a:srgbClr val="FE5716"/>
      </a:accent6>
      <a:hlink>
        <a:srgbClr val="001A70"/>
      </a:hlink>
      <a:folHlink>
        <a:srgbClr val="1057C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az 960x540">
  <a:themeElements>
    <a:clrScheme name="00. Enedis">
      <a:dk1>
        <a:sysClr val="windowText" lastClr="000000"/>
      </a:dk1>
      <a:lt1>
        <a:sysClr val="window" lastClr="FFFFFF"/>
      </a:lt1>
      <a:dk2>
        <a:srgbClr val="1423DC"/>
      </a:dk2>
      <a:lt2>
        <a:srgbClr val="2382D2"/>
      </a:lt2>
      <a:accent1>
        <a:srgbClr val="96CD32"/>
      </a:accent1>
      <a:accent2>
        <a:srgbClr val="4BC3C3"/>
      </a:accent2>
      <a:accent3>
        <a:srgbClr val="EB6E3C"/>
      </a:accent3>
      <a:accent4>
        <a:srgbClr val="FFBE23"/>
      </a:accent4>
      <a:accent5>
        <a:srgbClr val="AF2891"/>
      </a:accent5>
      <a:accent6>
        <a:srgbClr val="8755C8"/>
      </a:accent6>
      <a:hlink>
        <a:srgbClr val="0563C1"/>
      </a:hlink>
      <a:folHlink>
        <a:srgbClr val="954F72"/>
      </a:folHlink>
    </a:clrScheme>
    <a:fontScheme name="00. Enedis">
      <a:majorFont>
        <a:latin typeface="Enedis"/>
        <a:ea typeface=""/>
        <a:cs typeface=""/>
      </a:majorFont>
      <a:minorFont>
        <a:latin typeface="Public Sans Light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az 960x540" id="{B4F492B3-5B58-459D-9B4B-45BEAEE65AF0}" vid="{D3827065-B350-4D59-A1D8-FA1517BF4638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0189166C7F584EBB841CFC0922C08F" ma:contentTypeVersion="16" ma:contentTypeDescription="Crée un document." ma:contentTypeScope="" ma:versionID="ab1d80b486696a5d35e4d88f2515b96e">
  <xsd:schema xmlns:xsd="http://www.w3.org/2001/XMLSchema" xmlns:xs="http://www.w3.org/2001/XMLSchema" xmlns:p="http://schemas.microsoft.com/office/2006/metadata/properties" xmlns:ns2="7b5875af-4b03-43ab-a22b-629ffd0ee992" xmlns:ns3="95e2a0ef-1311-4eeb-8453-3b6830a9103b" targetNamespace="http://schemas.microsoft.com/office/2006/metadata/properties" ma:root="true" ma:fieldsID="31baa1abd3fcee668a114f1b78d593e1" ns2:_="" ns3:_="">
    <xsd:import namespace="7b5875af-4b03-43ab-a22b-629ffd0ee992"/>
    <xsd:import namespace="95e2a0ef-1311-4eeb-8453-3b6830a910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875af-4b03-43ab-a22b-629ffd0ee9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94522595-83b0-4caa-8a9c-2246853fa9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e2a0ef-1311-4eeb-8453-3b6830a9103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57d5139b-9dc4-40dd-a859-ab16441f277e}" ma:internalName="TaxCatchAll" ma:showField="CatchAllData" ma:web="95e2a0ef-1311-4eeb-8453-3b6830a910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b5875af-4b03-43ab-a22b-629ffd0ee992">
      <Terms xmlns="http://schemas.microsoft.com/office/infopath/2007/PartnerControls"/>
    </lcf76f155ced4ddcb4097134ff3c332f>
    <TaxCatchAll xmlns="95e2a0ef-1311-4eeb-8453-3b6830a9103b" xsi:nil="true"/>
    <SharedWithUsers xmlns="95e2a0ef-1311-4eeb-8453-3b6830a9103b">
      <UserInfo>
        <DisplayName>Pauline Garde</DisplayName>
        <AccountId>13</AccountId>
        <AccountType/>
      </UserInfo>
      <UserInfo>
        <DisplayName>Marie Berenger</DisplayName>
        <AccountId>44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BE4B8F-E41B-4C2D-9B0D-7B6FAEA9B703}"/>
</file>

<file path=customXml/itemProps2.xml><?xml version="1.0" encoding="utf-8"?>
<ds:datastoreItem xmlns:ds="http://schemas.openxmlformats.org/officeDocument/2006/customXml" ds:itemID="{148BB609-BF06-4946-AE58-013DD20CDCEF}">
  <ds:schemaRefs>
    <ds:schemaRef ds:uri="7b5875af-4b03-43ab-a22b-629ffd0ee992"/>
    <ds:schemaRef ds:uri="95e2a0ef-1311-4eeb-8453-3b6830a9103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B7EF455-281E-45BD-8C96-54E2AC0CE38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P2400815-200-SL001-A-Réunion de restitution PAC 3</Template>
  <TotalTime>0</TotalTime>
  <Application>Microsoft Office PowerPoint</Application>
  <PresentationFormat>On-screen Show (16:9)</PresentationFormat>
  <Slides>72</Slides>
  <Notes>3</Notes>
  <HiddenSlides>0</HiddenSlide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Thème ALLICE</vt:lpstr>
      <vt:lpstr>Stellantis - Chapter blue</vt:lpstr>
      <vt:lpstr>Thème Office</vt:lpstr>
      <vt:lpstr>Conception personnalisée</vt:lpstr>
      <vt:lpstr>Baz 960x540</vt:lpstr>
      <vt:lpstr>PAC 3 : étude sur l’intégration des pompes à chaleur dans l’industrie </vt:lpstr>
      <vt:lpstr>Quelques informations pratiques</vt:lpstr>
      <vt:lpstr>Sommaire </vt:lpstr>
      <vt:lpstr>Freins et leviers au déploiement des PAC une étude en trois volets</vt:lpstr>
      <vt:lpstr>PAC 3 : étude sur l’intégration des pompes à chaleur dans l’industrie </vt:lpstr>
      <vt:lpstr>Introduction &amp; présentation du rapport</vt:lpstr>
      <vt:lpstr>NALDEO GROUP</vt:lpstr>
      <vt:lpstr>Naldeo Technologies &amp; Industries</vt:lpstr>
      <vt:lpstr>Structure de l’étude</vt:lpstr>
      <vt:lpstr>Description d’un système PAC sur un site industriel</vt:lpstr>
      <vt:lpstr>Un système PAC : quels composants et quel fonctionnement ? </vt:lpstr>
      <vt:lpstr>Quelles configurations pour un projet PAC ?</vt:lpstr>
      <vt:lpstr>Un projet PAC regroupe 4 éléments majeurs</vt:lpstr>
      <vt:lpstr>L’industrie, un bon terrain de jeu pour les PAC</vt:lpstr>
      <vt:lpstr>Les PAC, une bonne alternative pour la resilience des industriels </vt:lpstr>
      <vt:lpstr>Des questions ?</vt:lpstr>
      <vt:lpstr>Facteurs de succès, freins et contraintes</vt:lpstr>
      <vt:lpstr>Typologie d’enjeux pour le déploiement des PAC</vt:lpstr>
      <vt:lpstr>Facteurs de succès principaux</vt:lpstr>
      <vt:lpstr>Freins majeurs dans l’amelioration de l’efficacité énergétique</vt:lpstr>
      <vt:lpstr>Freins majeurs dans l’amelioration de l’integration d’énergies alternatives</vt:lpstr>
      <vt:lpstr>Des questions ?</vt:lpstr>
      <vt:lpstr>Zoom sur la procédure de raccordement électrique</vt:lpstr>
      <vt:lpstr>Implémentation d’une PAC dans un process Industriel</vt:lpstr>
      <vt:lpstr>Procédures de raccordement</vt:lpstr>
      <vt:lpstr>Besoin de puissance et raccordement au réseau public de distribution</vt:lpstr>
      <vt:lpstr>PowerPoint Presentation</vt:lpstr>
      <vt:lpstr>Points d’attentions</vt:lpstr>
      <vt:lpstr>Points d’attentions</vt:lpstr>
      <vt:lpstr>Des questions ?</vt:lpstr>
      <vt:lpstr>Retour d’expérience du projet PAC du Centre Technique de Belchamp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 questions ?</vt:lpstr>
      <vt:lpstr>Identification des cas favorables</vt:lpstr>
      <vt:lpstr>Contexte sur les résultats présentés :</vt:lpstr>
      <vt:lpstr>Constat #1 – La température de sortie et le lift apparaissent comme un des facteurs limitant majeurs</vt:lpstr>
      <vt:lpstr>PowerPoint Presentation</vt:lpstr>
      <vt:lpstr>Constat #2 – Un nombre d’heure et une puissance minimale apparaissent pour certaines sources froides</vt:lpstr>
      <vt:lpstr>Constat #2 – Exemple pour la géothermie sur nappe</vt:lpstr>
      <vt:lpstr>Constat #2 – Exemple de la géothermie sur nappe</vt:lpstr>
      <vt:lpstr>Constat #3 – Un système PAC assure systématiquement une décarbonation conséquente des usages de chaleur*</vt:lpstr>
      <vt:lpstr>Des questions ?</vt:lpstr>
      <vt:lpstr>Projet TRANSPAC :</vt:lpstr>
      <vt:lpstr>TRANSPAC  Installation d’une PAC THT haute performance chez l’industriel WEPA      </vt:lpstr>
      <vt:lpstr>Situation initiale sur le site de Wepa </vt:lpstr>
      <vt:lpstr>La solution TRANSPAC</vt:lpstr>
      <vt:lpstr>Leviers de prise de décision </vt:lpstr>
      <vt:lpstr>PAC installée en container « plug and play »</vt:lpstr>
      <vt:lpstr>Travaux réalisés en temps masqué</vt:lpstr>
      <vt:lpstr>Bilan des performances - 2024</vt:lpstr>
      <vt:lpstr>TRANSPAC, ses plages de température idéales</vt:lpstr>
      <vt:lpstr>Nous contacter:        </vt:lpstr>
      <vt:lpstr>Des questions ?</vt:lpstr>
      <vt:lpstr>Synthèse</vt:lpstr>
      <vt:lpstr>Les PAC : une solution rentable adaptée à un contexte industriel pour une production de chaleur bas carbone</vt:lpstr>
      <vt:lpstr>Démarche et recommandations</vt:lpstr>
      <vt:lpstr>Des questions ?</vt:lpstr>
      <vt:lpstr>Merci pour votre attention !</vt:lpstr>
      <vt:lpstr>Merci pour votre attention !</vt:lpstr>
      <vt:lpstr>PowerPoint Presentation</vt:lpstr>
      <vt:lpstr>Annexes</vt:lpstr>
      <vt:lpstr>Le transcritique, une idée géniale</vt:lpstr>
      <vt:lpstr>Cas n°1 : sécheur de pâte à papier, ou plaques de plâtre Produisez l’air chaud de vos sécheurs grâce à Transpac</vt:lpstr>
      <vt:lpstr>Cas n°2 : sécheur de papier couché Produisez l’air chaud de vos sécheurs grâce à Transpac</vt:lpstr>
      <vt:lpstr>Cas n°3 : sécheur tissue Effacez votre production de vapeur grâce à Transpac</vt:lpstr>
      <vt:lpstr>Cas n°4 : Evapo-concentrateur/ distillateurs/ stripping Produisez de la vapeur avec vos condensats grâce à Transpac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 3 : étude sur l’intégration des pompes à chaleur dans l’industrie </dc:title>
  <dc:creator>Emmanuel OLIVRY</dc:creator>
  <cp:revision>1</cp:revision>
  <cp:lastPrinted>2025-01-16T08:14:55Z</cp:lastPrinted>
  <dcterms:created xsi:type="dcterms:W3CDTF">2024-12-10T14:52:47Z</dcterms:created>
  <dcterms:modified xsi:type="dcterms:W3CDTF">2025-01-16T13:20:44Z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0x010100A40189166C7F584EBB841CFC0922C08F</vt:lpwstr>
  </property>
  <property fmtid="{D5CDD505-2E9C-101B-9397-08002B2CF9AE}" pid="3" name="Order">
    <vt:r8>1034000</vt:r8>
  </property>
  <property fmtid="{D5CDD505-2E9C-101B-9397-08002B2CF9AE}" pid="4" name="MediaServiceImageTags">
    <vt:lpwstr/>
  </property>
</Properties>
</file>